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Lst>
  <p:notesMasterIdLst>
    <p:notesMasterId r:id="rId24"/>
  </p:notesMasterIdLst>
  <p:handoutMasterIdLst>
    <p:handoutMasterId r:id="rId25"/>
  </p:handoutMasterIdLst>
  <p:sldIdLst>
    <p:sldId id="1308" r:id="rId5"/>
    <p:sldId id="1314" r:id="rId6"/>
    <p:sldId id="1315" r:id="rId7"/>
    <p:sldId id="1316" r:id="rId8"/>
    <p:sldId id="1317" r:id="rId9"/>
    <p:sldId id="1318" r:id="rId10"/>
    <p:sldId id="1319" r:id="rId11"/>
    <p:sldId id="1320" r:id="rId12"/>
    <p:sldId id="1321" r:id="rId13"/>
    <p:sldId id="1322" r:id="rId14"/>
    <p:sldId id="1323" r:id="rId15"/>
    <p:sldId id="1324" r:id="rId16"/>
    <p:sldId id="1337" r:id="rId17"/>
    <p:sldId id="1327" r:id="rId18"/>
    <p:sldId id="1328" r:id="rId19"/>
    <p:sldId id="1329" r:id="rId20"/>
    <p:sldId id="1333" r:id="rId21"/>
    <p:sldId id="1335" r:id="rId22"/>
    <p:sldId id="1336" r:id="rId2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5B0B8DFF-57E5-4D4B-BA72-542DF84B8E2F}">
          <p14:sldIdLst>
            <p14:sldId id="1308"/>
            <p14:sldId id="1314"/>
            <p14:sldId id="1315"/>
            <p14:sldId id="1316"/>
            <p14:sldId id="1317"/>
            <p14:sldId id="1318"/>
            <p14:sldId id="1319"/>
            <p14:sldId id="1320"/>
            <p14:sldId id="1321"/>
            <p14:sldId id="1322"/>
            <p14:sldId id="1323"/>
            <p14:sldId id="1324"/>
            <p14:sldId id="1337"/>
            <p14:sldId id="1327"/>
            <p14:sldId id="1328"/>
            <p14:sldId id="1329"/>
            <p14:sldId id="1333"/>
            <p14:sldId id="1335"/>
            <p14:sldId id="133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5252"/>
    <a:srgbClr val="FFFFFF"/>
    <a:srgbClr val="0078D7"/>
    <a:srgbClr val="B4009E"/>
    <a:srgbClr val="E3008C"/>
    <a:srgbClr val="107C10"/>
    <a:srgbClr val="004B50"/>
    <a:srgbClr val="D83B01"/>
    <a:srgbClr val="5C005C"/>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89" autoAdjust="0"/>
    <p:restoredTop sz="95994" autoAdjust="0"/>
  </p:normalViewPr>
  <p:slideViewPr>
    <p:cSldViewPr>
      <p:cViewPr varScale="1">
        <p:scale>
          <a:sx n="108" d="100"/>
          <a:sy n="108" d="100"/>
        </p:scale>
        <p:origin x="468" y="96"/>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A8AA71-DAC2-4767-A305-3C3DF654BA0C}" type="doc">
      <dgm:prSet loTypeId="urn:microsoft.com/office/officeart/2005/8/layout/orgChart1" loCatId="hierarchy" qsTypeId="urn:microsoft.com/office/officeart/2005/8/quickstyle/simple5" qsCatId="simple" csTypeId="urn:microsoft.com/office/officeart/2005/8/colors/accent1_2" csCatId="accent1" phldr="1"/>
      <dgm:spPr/>
      <dgm:t>
        <a:bodyPr/>
        <a:lstStyle/>
        <a:p>
          <a:endParaRPr lang="en-US"/>
        </a:p>
      </dgm:t>
    </dgm:pt>
    <dgm:pt modelId="{D2918792-7A3E-4559-9559-B6B438197E06}">
      <dgm:prSet phldrT="[Text]" custT="1"/>
      <dgm:spPr/>
      <dgm:t>
        <a:bodyPr/>
        <a:lstStyle/>
        <a:p>
          <a:r>
            <a:rPr lang="en-US" sz="1400" dirty="0"/>
            <a:t>Grid</a:t>
          </a:r>
        </a:p>
      </dgm:t>
    </dgm:pt>
    <dgm:pt modelId="{8881D4CA-1A0E-4DAB-A9D5-70A47986079B}" type="parTrans" cxnId="{6A9C539E-1FA8-436A-B083-C29DABB98608}">
      <dgm:prSet/>
      <dgm:spPr/>
      <dgm:t>
        <a:bodyPr/>
        <a:lstStyle/>
        <a:p>
          <a:endParaRPr lang="en-US" sz="1400"/>
        </a:p>
      </dgm:t>
    </dgm:pt>
    <dgm:pt modelId="{FC579745-5C09-4E0F-94DB-0A5CCD444C9F}" type="sibTrans" cxnId="{6A9C539E-1FA8-436A-B083-C29DABB98608}">
      <dgm:prSet/>
      <dgm:spPr/>
      <dgm:t>
        <a:bodyPr/>
        <a:lstStyle/>
        <a:p>
          <a:endParaRPr lang="en-US" sz="1400"/>
        </a:p>
      </dgm:t>
    </dgm:pt>
    <dgm:pt modelId="{EF3F3861-535B-48F7-B374-8707ED6402C5}">
      <dgm:prSet phldrT="[Text]" custT="1"/>
      <dgm:spPr/>
      <dgm:t>
        <a:bodyPr/>
        <a:lstStyle/>
        <a:p>
          <a:r>
            <a:rPr lang="en-US" sz="1400" dirty="0" err="1"/>
            <a:t>StackLayout</a:t>
          </a:r>
          <a:endParaRPr lang="en-US" sz="1400" dirty="0"/>
        </a:p>
      </dgm:t>
    </dgm:pt>
    <dgm:pt modelId="{B7AB784A-EAED-4E33-A8EC-BB999FA26EC8}" type="parTrans" cxnId="{E25A4DE9-01D2-4BD2-90FA-3CF6CF50503A}">
      <dgm:prSet/>
      <dgm:spPr/>
      <dgm:t>
        <a:bodyPr/>
        <a:lstStyle/>
        <a:p>
          <a:endParaRPr lang="en-US" sz="1400"/>
        </a:p>
      </dgm:t>
    </dgm:pt>
    <dgm:pt modelId="{47E522A6-F12B-41AB-9E10-CFAA4893F5DA}" type="sibTrans" cxnId="{E25A4DE9-01D2-4BD2-90FA-3CF6CF50503A}">
      <dgm:prSet/>
      <dgm:spPr/>
      <dgm:t>
        <a:bodyPr/>
        <a:lstStyle/>
        <a:p>
          <a:endParaRPr lang="en-US" sz="1400"/>
        </a:p>
      </dgm:t>
    </dgm:pt>
    <dgm:pt modelId="{A2009FF1-5288-4250-AC04-E115177EA563}">
      <dgm:prSet phldrT="[Text]" custT="1"/>
      <dgm:spPr/>
      <dgm:t>
        <a:bodyPr/>
        <a:lstStyle/>
        <a:p>
          <a:r>
            <a:rPr lang="en-US" sz="1400" dirty="0" err="1"/>
            <a:t>ContentView</a:t>
          </a:r>
          <a:endParaRPr lang="en-US" sz="1400" dirty="0"/>
        </a:p>
      </dgm:t>
    </dgm:pt>
    <dgm:pt modelId="{4984FEF2-42CC-4383-958D-FE198D9A1B00}" type="parTrans" cxnId="{4BC75996-8642-436D-ADB4-C230925F05E3}">
      <dgm:prSet/>
      <dgm:spPr/>
      <dgm:t>
        <a:bodyPr/>
        <a:lstStyle/>
        <a:p>
          <a:endParaRPr lang="en-US" sz="1400"/>
        </a:p>
      </dgm:t>
    </dgm:pt>
    <dgm:pt modelId="{5AD781C6-B41D-447A-8EEF-5D2E1E9C15D7}" type="sibTrans" cxnId="{4BC75996-8642-436D-ADB4-C230925F05E3}">
      <dgm:prSet/>
      <dgm:spPr/>
      <dgm:t>
        <a:bodyPr/>
        <a:lstStyle/>
        <a:p>
          <a:endParaRPr lang="en-US" sz="1400"/>
        </a:p>
      </dgm:t>
    </dgm:pt>
    <dgm:pt modelId="{31ADCED0-4021-4CE5-9F8B-ACC03F2528F7}">
      <dgm:prSet phldrT="[Text]" custT="1"/>
      <dgm:spPr/>
      <dgm:t>
        <a:bodyPr/>
        <a:lstStyle/>
        <a:p>
          <a:r>
            <a:rPr lang="en-US" sz="1400" dirty="0"/>
            <a:t>Button</a:t>
          </a:r>
        </a:p>
      </dgm:t>
    </dgm:pt>
    <dgm:pt modelId="{5175CDBD-C250-440E-873F-C5BAEB07C9E9}" type="parTrans" cxnId="{0F602757-6FE8-4077-A163-AA31F645AA2E}">
      <dgm:prSet/>
      <dgm:spPr/>
      <dgm:t>
        <a:bodyPr/>
        <a:lstStyle/>
        <a:p>
          <a:endParaRPr lang="en-US" sz="1400"/>
        </a:p>
      </dgm:t>
    </dgm:pt>
    <dgm:pt modelId="{A3544E42-5684-4946-BBC4-5CC3CBCEF35E}" type="sibTrans" cxnId="{0F602757-6FE8-4077-A163-AA31F645AA2E}">
      <dgm:prSet/>
      <dgm:spPr/>
      <dgm:t>
        <a:bodyPr/>
        <a:lstStyle/>
        <a:p>
          <a:endParaRPr lang="en-US" sz="1400"/>
        </a:p>
      </dgm:t>
    </dgm:pt>
    <dgm:pt modelId="{C5DD44DD-E4C6-4247-B047-E3510E6048C8}">
      <dgm:prSet phldrT="[Text]" custT="1"/>
      <dgm:spPr/>
      <dgm:t>
        <a:bodyPr/>
        <a:lstStyle/>
        <a:p>
          <a:r>
            <a:rPr lang="en-US" sz="1400" dirty="0"/>
            <a:t>Grid</a:t>
          </a:r>
        </a:p>
      </dgm:t>
    </dgm:pt>
    <dgm:pt modelId="{8730D8BA-1672-47B8-A819-54020C269134}" type="parTrans" cxnId="{90DBB04F-306B-4C18-BE35-81976B2E9AA7}">
      <dgm:prSet/>
      <dgm:spPr/>
      <dgm:t>
        <a:bodyPr/>
        <a:lstStyle/>
        <a:p>
          <a:endParaRPr lang="en-US" sz="1400"/>
        </a:p>
      </dgm:t>
    </dgm:pt>
    <dgm:pt modelId="{63F00227-8D8A-4A66-8B58-DD2200EB6358}" type="sibTrans" cxnId="{90DBB04F-306B-4C18-BE35-81976B2E9AA7}">
      <dgm:prSet/>
      <dgm:spPr/>
      <dgm:t>
        <a:bodyPr/>
        <a:lstStyle/>
        <a:p>
          <a:endParaRPr lang="en-US" sz="1400"/>
        </a:p>
      </dgm:t>
    </dgm:pt>
    <dgm:pt modelId="{4FB9806F-C9F7-4308-87F5-2439CF0E86CC}">
      <dgm:prSet phldrT="[Text]" custT="1"/>
      <dgm:spPr/>
      <dgm:t>
        <a:bodyPr/>
        <a:lstStyle/>
        <a:p>
          <a:r>
            <a:rPr lang="en-US" sz="1400" dirty="0"/>
            <a:t>Label</a:t>
          </a:r>
        </a:p>
      </dgm:t>
    </dgm:pt>
    <dgm:pt modelId="{8AA240CD-F50F-4DF3-B127-C1CD42781AD7}" type="parTrans" cxnId="{BF27474B-AFB5-497A-8368-E3B7901AFCD2}">
      <dgm:prSet/>
      <dgm:spPr/>
      <dgm:t>
        <a:bodyPr/>
        <a:lstStyle/>
        <a:p>
          <a:endParaRPr lang="en-US" sz="1400"/>
        </a:p>
      </dgm:t>
    </dgm:pt>
    <dgm:pt modelId="{E2D00E75-9CCF-447B-B49E-28824348C329}" type="sibTrans" cxnId="{BF27474B-AFB5-497A-8368-E3B7901AFCD2}">
      <dgm:prSet/>
      <dgm:spPr/>
      <dgm:t>
        <a:bodyPr/>
        <a:lstStyle/>
        <a:p>
          <a:endParaRPr lang="en-US" sz="1400"/>
        </a:p>
      </dgm:t>
    </dgm:pt>
    <dgm:pt modelId="{8684D2C7-2BBF-45D7-A49F-35CCBBC4F33D}">
      <dgm:prSet phldrT="[Text]" custT="1"/>
      <dgm:spPr/>
      <dgm:t>
        <a:bodyPr/>
        <a:lstStyle/>
        <a:p>
          <a:r>
            <a:rPr lang="en-US" sz="1400" dirty="0"/>
            <a:t>Label</a:t>
          </a:r>
        </a:p>
      </dgm:t>
    </dgm:pt>
    <dgm:pt modelId="{0379F2C7-E3EC-4622-9A85-5414B0ABC580}" type="parTrans" cxnId="{33BE5DD6-4C1D-41B6-AFCE-92C72E1BA4AF}">
      <dgm:prSet/>
      <dgm:spPr/>
      <dgm:t>
        <a:bodyPr/>
        <a:lstStyle/>
        <a:p>
          <a:endParaRPr lang="en-US" sz="1400"/>
        </a:p>
      </dgm:t>
    </dgm:pt>
    <dgm:pt modelId="{5ECAA58C-D129-4FF4-8D47-B51CC1277641}" type="sibTrans" cxnId="{33BE5DD6-4C1D-41B6-AFCE-92C72E1BA4AF}">
      <dgm:prSet/>
      <dgm:spPr/>
      <dgm:t>
        <a:bodyPr/>
        <a:lstStyle/>
        <a:p>
          <a:endParaRPr lang="en-US" sz="1400"/>
        </a:p>
      </dgm:t>
    </dgm:pt>
    <dgm:pt modelId="{D4609CA1-6802-41D2-B852-6610E7F7451B}">
      <dgm:prSet phldrT="[Text]" custT="1"/>
      <dgm:spPr/>
      <dgm:t>
        <a:bodyPr/>
        <a:lstStyle/>
        <a:p>
          <a:r>
            <a:rPr lang="en-US" sz="1400" dirty="0"/>
            <a:t>WebView</a:t>
          </a:r>
        </a:p>
      </dgm:t>
    </dgm:pt>
    <dgm:pt modelId="{ADDCBAEF-6D4A-4568-9ED3-E1F5537264BA}" type="parTrans" cxnId="{50E57E6E-DA30-4B16-98C3-D9C9ADFFEF15}">
      <dgm:prSet/>
      <dgm:spPr/>
      <dgm:t>
        <a:bodyPr/>
        <a:lstStyle/>
        <a:p>
          <a:endParaRPr lang="en-US" sz="1400"/>
        </a:p>
      </dgm:t>
    </dgm:pt>
    <dgm:pt modelId="{54F7CB87-6DB9-4E47-8D60-EE8D926DD3D8}" type="sibTrans" cxnId="{50E57E6E-DA30-4B16-98C3-D9C9ADFFEF15}">
      <dgm:prSet/>
      <dgm:spPr/>
      <dgm:t>
        <a:bodyPr/>
        <a:lstStyle/>
        <a:p>
          <a:endParaRPr lang="en-US" sz="1400"/>
        </a:p>
      </dgm:t>
    </dgm:pt>
    <dgm:pt modelId="{846D1E85-495A-43C6-8C79-826B2787743C}">
      <dgm:prSet phldrT="[Text]" custT="1"/>
      <dgm:spPr/>
      <dgm:t>
        <a:bodyPr/>
        <a:lstStyle/>
        <a:p>
          <a:r>
            <a:rPr lang="en-US" sz="1400" dirty="0"/>
            <a:t>Button</a:t>
          </a:r>
        </a:p>
      </dgm:t>
    </dgm:pt>
    <dgm:pt modelId="{F11FCABF-B728-434D-8205-3BA1395DE38C}" type="parTrans" cxnId="{C4F5F976-7F74-4C78-AE5B-128035A9966E}">
      <dgm:prSet/>
      <dgm:spPr/>
      <dgm:t>
        <a:bodyPr/>
        <a:lstStyle/>
        <a:p>
          <a:endParaRPr lang="en-US" sz="1400"/>
        </a:p>
      </dgm:t>
    </dgm:pt>
    <dgm:pt modelId="{E1F2A526-C2B7-408C-91E3-CCAB8D092748}" type="sibTrans" cxnId="{C4F5F976-7F74-4C78-AE5B-128035A9966E}">
      <dgm:prSet/>
      <dgm:spPr/>
      <dgm:t>
        <a:bodyPr/>
        <a:lstStyle/>
        <a:p>
          <a:endParaRPr lang="en-US" sz="1400"/>
        </a:p>
      </dgm:t>
    </dgm:pt>
    <dgm:pt modelId="{11071A2D-47C5-4528-A51D-B822B2808A70}">
      <dgm:prSet phldrT="[Text]" custT="1"/>
      <dgm:spPr/>
      <dgm:t>
        <a:bodyPr/>
        <a:lstStyle/>
        <a:p>
          <a:r>
            <a:rPr lang="en-US" sz="1400" dirty="0"/>
            <a:t>Image</a:t>
          </a:r>
        </a:p>
      </dgm:t>
    </dgm:pt>
    <dgm:pt modelId="{268F4605-F641-4B26-971A-D96769BD1671}" type="parTrans" cxnId="{2842CF1E-F9FD-4F64-97AC-DF3A8E557EF9}">
      <dgm:prSet/>
      <dgm:spPr/>
      <dgm:t>
        <a:bodyPr/>
        <a:lstStyle/>
        <a:p>
          <a:endParaRPr lang="en-US" sz="1400"/>
        </a:p>
      </dgm:t>
    </dgm:pt>
    <dgm:pt modelId="{3DAB3738-85A5-49AC-A8A4-839B0CA8E984}" type="sibTrans" cxnId="{2842CF1E-F9FD-4F64-97AC-DF3A8E557EF9}">
      <dgm:prSet/>
      <dgm:spPr/>
      <dgm:t>
        <a:bodyPr/>
        <a:lstStyle/>
        <a:p>
          <a:endParaRPr lang="en-US" sz="1400"/>
        </a:p>
      </dgm:t>
    </dgm:pt>
    <dgm:pt modelId="{461B0FA4-09E4-4A8A-9286-12FA079E4988}">
      <dgm:prSet phldrT="[Text]" custT="1"/>
      <dgm:spPr/>
      <dgm:t>
        <a:bodyPr/>
        <a:lstStyle/>
        <a:p>
          <a:r>
            <a:rPr lang="en-US" sz="1400" dirty="0" err="1"/>
            <a:t>ScrollView</a:t>
          </a:r>
          <a:endParaRPr lang="en-US" sz="1400" dirty="0"/>
        </a:p>
      </dgm:t>
    </dgm:pt>
    <dgm:pt modelId="{52D1C894-07A9-4877-BEC7-363953407495}" type="parTrans" cxnId="{BD366BBA-0666-415B-874A-E52618DE805C}">
      <dgm:prSet/>
      <dgm:spPr/>
      <dgm:t>
        <a:bodyPr/>
        <a:lstStyle/>
        <a:p>
          <a:endParaRPr lang="en-US" sz="1400"/>
        </a:p>
      </dgm:t>
    </dgm:pt>
    <dgm:pt modelId="{47DE2EBA-FAAB-4701-9DE7-DAC7401A20E3}" type="sibTrans" cxnId="{BD366BBA-0666-415B-874A-E52618DE805C}">
      <dgm:prSet/>
      <dgm:spPr/>
      <dgm:t>
        <a:bodyPr/>
        <a:lstStyle/>
        <a:p>
          <a:endParaRPr lang="en-US" sz="1400"/>
        </a:p>
      </dgm:t>
    </dgm:pt>
    <dgm:pt modelId="{569F311F-0894-45A0-B6FE-5FA1A3642BE3}">
      <dgm:prSet phldrT="[Text]" custT="1"/>
      <dgm:spPr/>
      <dgm:t>
        <a:bodyPr/>
        <a:lstStyle/>
        <a:p>
          <a:r>
            <a:rPr lang="en-US" sz="1400" dirty="0"/>
            <a:t>Image</a:t>
          </a:r>
        </a:p>
      </dgm:t>
    </dgm:pt>
    <dgm:pt modelId="{0C97FA67-D0DC-42AD-82F9-5087E963637B}" type="parTrans" cxnId="{24E7E57D-1267-4640-ADD9-5A6F0B0BD039}">
      <dgm:prSet/>
      <dgm:spPr/>
      <dgm:t>
        <a:bodyPr/>
        <a:lstStyle/>
        <a:p>
          <a:endParaRPr lang="en-US" sz="1400"/>
        </a:p>
      </dgm:t>
    </dgm:pt>
    <dgm:pt modelId="{13E18C7E-1C10-4BD9-B13D-ECAF33AD7FD5}" type="sibTrans" cxnId="{24E7E57D-1267-4640-ADD9-5A6F0B0BD039}">
      <dgm:prSet/>
      <dgm:spPr/>
      <dgm:t>
        <a:bodyPr/>
        <a:lstStyle/>
        <a:p>
          <a:endParaRPr lang="en-US" sz="1400"/>
        </a:p>
      </dgm:t>
    </dgm:pt>
    <dgm:pt modelId="{A331EF3D-08C9-8F41-AA8B-62F00868004A}" type="pres">
      <dgm:prSet presAssocID="{7DA8AA71-DAC2-4767-A305-3C3DF654BA0C}" presName="hierChild1" presStyleCnt="0">
        <dgm:presLayoutVars>
          <dgm:orgChart val="1"/>
          <dgm:chPref val="1"/>
          <dgm:dir/>
          <dgm:animOne val="branch"/>
          <dgm:animLvl val="lvl"/>
          <dgm:resizeHandles/>
        </dgm:presLayoutVars>
      </dgm:prSet>
      <dgm:spPr/>
    </dgm:pt>
    <dgm:pt modelId="{56852A92-F147-8B47-A51E-CFE0A590589D}" type="pres">
      <dgm:prSet presAssocID="{D2918792-7A3E-4559-9559-B6B438197E06}" presName="hierRoot1" presStyleCnt="0">
        <dgm:presLayoutVars>
          <dgm:hierBranch val="init"/>
        </dgm:presLayoutVars>
      </dgm:prSet>
      <dgm:spPr/>
    </dgm:pt>
    <dgm:pt modelId="{D9DF4533-CDA6-0344-B3DB-83B05B758879}" type="pres">
      <dgm:prSet presAssocID="{D2918792-7A3E-4559-9559-B6B438197E06}" presName="rootComposite1" presStyleCnt="0"/>
      <dgm:spPr/>
    </dgm:pt>
    <dgm:pt modelId="{9968F2C3-2E22-A540-9070-82139398A38B}" type="pres">
      <dgm:prSet presAssocID="{D2918792-7A3E-4559-9559-B6B438197E06}" presName="rootText1" presStyleLbl="node0" presStyleIdx="0" presStyleCnt="1">
        <dgm:presLayoutVars>
          <dgm:chPref val="3"/>
        </dgm:presLayoutVars>
      </dgm:prSet>
      <dgm:spPr/>
    </dgm:pt>
    <dgm:pt modelId="{12BED4B6-5413-314C-86E1-9A684187394F}" type="pres">
      <dgm:prSet presAssocID="{D2918792-7A3E-4559-9559-B6B438197E06}" presName="rootConnector1" presStyleLbl="node1" presStyleIdx="0" presStyleCnt="0"/>
      <dgm:spPr/>
    </dgm:pt>
    <dgm:pt modelId="{C9BB1EA2-32FE-B047-8738-26B18F2136E6}" type="pres">
      <dgm:prSet presAssocID="{D2918792-7A3E-4559-9559-B6B438197E06}" presName="hierChild2" presStyleCnt="0"/>
      <dgm:spPr/>
    </dgm:pt>
    <dgm:pt modelId="{A4D5AFB0-4D06-FC4D-AE94-97642FD3B230}" type="pres">
      <dgm:prSet presAssocID="{B7AB784A-EAED-4E33-A8EC-BB999FA26EC8}" presName="Name37" presStyleLbl="parChTrans1D2" presStyleIdx="0" presStyleCnt="2"/>
      <dgm:spPr/>
    </dgm:pt>
    <dgm:pt modelId="{0C7EEBAE-F151-0F4A-9354-63E77223B1A8}" type="pres">
      <dgm:prSet presAssocID="{EF3F3861-535B-48F7-B374-8707ED6402C5}" presName="hierRoot2" presStyleCnt="0">
        <dgm:presLayoutVars>
          <dgm:hierBranch val="init"/>
        </dgm:presLayoutVars>
      </dgm:prSet>
      <dgm:spPr/>
    </dgm:pt>
    <dgm:pt modelId="{3EEEA5E2-88CC-2542-90EB-1260F5E6A3D2}" type="pres">
      <dgm:prSet presAssocID="{EF3F3861-535B-48F7-B374-8707ED6402C5}" presName="rootComposite" presStyleCnt="0"/>
      <dgm:spPr/>
    </dgm:pt>
    <dgm:pt modelId="{6E3BF7C4-2E51-FB4C-88B8-86B1847B3FD6}" type="pres">
      <dgm:prSet presAssocID="{EF3F3861-535B-48F7-B374-8707ED6402C5}" presName="rootText" presStyleLbl="node2" presStyleIdx="0" presStyleCnt="2">
        <dgm:presLayoutVars>
          <dgm:chPref val="3"/>
        </dgm:presLayoutVars>
      </dgm:prSet>
      <dgm:spPr/>
    </dgm:pt>
    <dgm:pt modelId="{99066F14-904C-F741-8DC2-5E686C16EAEE}" type="pres">
      <dgm:prSet presAssocID="{EF3F3861-535B-48F7-B374-8707ED6402C5}" presName="rootConnector" presStyleLbl="node2" presStyleIdx="0" presStyleCnt="2"/>
      <dgm:spPr/>
    </dgm:pt>
    <dgm:pt modelId="{90AEC275-68E8-D546-9668-00C3BB1B0635}" type="pres">
      <dgm:prSet presAssocID="{EF3F3861-535B-48F7-B374-8707ED6402C5}" presName="hierChild4" presStyleCnt="0"/>
      <dgm:spPr/>
    </dgm:pt>
    <dgm:pt modelId="{EFF5A405-A476-2E49-A723-A29DB34B54D4}" type="pres">
      <dgm:prSet presAssocID="{4984FEF2-42CC-4383-958D-FE198D9A1B00}" presName="Name37" presStyleLbl="parChTrans1D3" presStyleIdx="0" presStyleCnt="7"/>
      <dgm:spPr/>
    </dgm:pt>
    <dgm:pt modelId="{F66DDAAA-AA97-5249-81F9-70D56703E37B}" type="pres">
      <dgm:prSet presAssocID="{A2009FF1-5288-4250-AC04-E115177EA563}" presName="hierRoot2" presStyleCnt="0">
        <dgm:presLayoutVars>
          <dgm:hierBranch val="init"/>
        </dgm:presLayoutVars>
      </dgm:prSet>
      <dgm:spPr/>
    </dgm:pt>
    <dgm:pt modelId="{4E3EFBE5-FAF1-1C44-AB06-E68072EC6EFC}" type="pres">
      <dgm:prSet presAssocID="{A2009FF1-5288-4250-AC04-E115177EA563}" presName="rootComposite" presStyleCnt="0"/>
      <dgm:spPr/>
    </dgm:pt>
    <dgm:pt modelId="{DB9171EF-B3AB-F343-8471-DD7FBECBB55D}" type="pres">
      <dgm:prSet presAssocID="{A2009FF1-5288-4250-AC04-E115177EA563}" presName="rootText" presStyleLbl="node3" presStyleIdx="0" presStyleCnt="7">
        <dgm:presLayoutVars>
          <dgm:chPref val="3"/>
        </dgm:presLayoutVars>
      </dgm:prSet>
      <dgm:spPr/>
    </dgm:pt>
    <dgm:pt modelId="{C95B601D-CD9D-414B-825A-403F74C278CE}" type="pres">
      <dgm:prSet presAssocID="{A2009FF1-5288-4250-AC04-E115177EA563}" presName="rootConnector" presStyleLbl="node3" presStyleIdx="0" presStyleCnt="7"/>
      <dgm:spPr/>
    </dgm:pt>
    <dgm:pt modelId="{8D914008-D3A3-434C-A5B7-74D3843EBDA8}" type="pres">
      <dgm:prSet presAssocID="{A2009FF1-5288-4250-AC04-E115177EA563}" presName="hierChild4" presStyleCnt="0"/>
      <dgm:spPr/>
    </dgm:pt>
    <dgm:pt modelId="{C57A5C40-D25F-FA47-AEEB-14ED04492A79}" type="pres">
      <dgm:prSet presAssocID="{0379F2C7-E3EC-4622-9A85-5414B0ABC580}" presName="Name37" presStyleLbl="parChTrans1D4" presStyleIdx="0" presStyleCnt="2"/>
      <dgm:spPr/>
    </dgm:pt>
    <dgm:pt modelId="{8220D604-D61F-1D44-81FD-D2E431182F5C}" type="pres">
      <dgm:prSet presAssocID="{8684D2C7-2BBF-45D7-A49F-35CCBBC4F33D}" presName="hierRoot2" presStyleCnt="0">
        <dgm:presLayoutVars>
          <dgm:hierBranch val="init"/>
        </dgm:presLayoutVars>
      </dgm:prSet>
      <dgm:spPr/>
    </dgm:pt>
    <dgm:pt modelId="{485E168F-BA7B-7649-8BEB-283AAC5E9B6F}" type="pres">
      <dgm:prSet presAssocID="{8684D2C7-2BBF-45D7-A49F-35CCBBC4F33D}" presName="rootComposite" presStyleCnt="0"/>
      <dgm:spPr/>
    </dgm:pt>
    <dgm:pt modelId="{5D937957-FD50-D548-AD13-BD6ED1F01DE0}" type="pres">
      <dgm:prSet presAssocID="{8684D2C7-2BBF-45D7-A49F-35CCBBC4F33D}" presName="rootText" presStyleLbl="node4" presStyleIdx="0" presStyleCnt="2">
        <dgm:presLayoutVars>
          <dgm:chPref val="3"/>
        </dgm:presLayoutVars>
      </dgm:prSet>
      <dgm:spPr/>
    </dgm:pt>
    <dgm:pt modelId="{33996999-0189-8145-AC77-F9618402F44C}" type="pres">
      <dgm:prSet presAssocID="{8684D2C7-2BBF-45D7-A49F-35CCBBC4F33D}" presName="rootConnector" presStyleLbl="node4" presStyleIdx="0" presStyleCnt="2"/>
      <dgm:spPr/>
    </dgm:pt>
    <dgm:pt modelId="{3696E4C8-37DA-694B-BE43-CCC9FA6B788A}" type="pres">
      <dgm:prSet presAssocID="{8684D2C7-2BBF-45D7-A49F-35CCBBC4F33D}" presName="hierChild4" presStyleCnt="0"/>
      <dgm:spPr/>
    </dgm:pt>
    <dgm:pt modelId="{A88DC812-8453-2C4B-BC2D-5E89CE347629}" type="pres">
      <dgm:prSet presAssocID="{8684D2C7-2BBF-45D7-A49F-35CCBBC4F33D}" presName="hierChild5" presStyleCnt="0"/>
      <dgm:spPr/>
    </dgm:pt>
    <dgm:pt modelId="{DE6DA45B-CDB5-8547-8ED7-72BFE699A847}" type="pres">
      <dgm:prSet presAssocID="{A2009FF1-5288-4250-AC04-E115177EA563}" presName="hierChild5" presStyleCnt="0"/>
      <dgm:spPr/>
    </dgm:pt>
    <dgm:pt modelId="{5CE81B0D-DD59-3A48-A234-A835153E13E8}" type="pres">
      <dgm:prSet presAssocID="{5175CDBD-C250-440E-873F-C5BAEB07C9E9}" presName="Name37" presStyleLbl="parChTrans1D3" presStyleIdx="1" presStyleCnt="7"/>
      <dgm:spPr/>
    </dgm:pt>
    <dgm:pt modelId="{76458BC2-AE26-6440-898E-F72C25148A0A}" type="pres">
      <dgm:prSet presAssocID="{31ADCED0-4021-4CE5-9F8B-ACC03F2528F7}" presName="hierRoot2" presStyleCnt="0">
        <dgm:presLayoutVars>
          <dgm:hierBranch val="init"/>
        </dgm:presLayoutVars>
      </dgm:prSet>
      <dgm:spPr/>
    </dgm:pt>
    <dgm:pt modelId="{13694E97-6EF5-AF49-AE95-C337458A7B0E}" type="pres">
      <dgm:prSet presAssocID="{31ADCED0-4021-4CE5-9F8B-ACC03F2528F7}" presName="rootComposite" presStyleCnt="0"/>
      <dgm:spPr/>
    </dgm:pt>
    <dgm:pt modelId="{F7940BBC-87F5-3848-BB70-CC261CD12432}" type="pres">
      <dgm:prSet presAssocID="{31ADCED0-4021-4CE5-9F8B-ACC03F2528F7}" presName="rootText" presStyleLbl="node3" presStyleIdx="1" presStyleCnt="7">
        <dgm:presLayoutVars>
          <dgm:chPref val="3"/>
        </dgm:presLayoutVars>
      </dgm:prSet>
      <dgm:spPr/>
    </dgm:pt>
    <dgm:pt modelId="{70CD4BF3-7028-C94A-BBE5-9B40243CC09C}" type="pres">
      <dgm:prSet presAssocID="{31ADCED0-4021-4CE5-9F8B-ACC03F2528F7}" presName="rootConnector" presStyleLbl="node3" presStyleIdx="1" presStyleCnt="7"/>
      <dgm:spPr/>
    </dgm:pt>
    <dgm:pt modelId="{66627F3E-FE7F-264E-BC78-7C0514158CBE}" type="pres">
      <dgm:prSet presAssocID="{31ADCED0-4021-4CE5-9F8B-ACC03F2528F7}" presName="hierChild4" presStyleCnt="0"/>
      <dgm:spPr/>
    </dgm:pt>
    <dgm:pt modelId="{E28CB385-E7C3-8740-9A83-5438406258CE}" type="pres">
      <dgm:prSet presAssocID="{31ADCED0-4021-4CE5-9F8B-ACC03F2528F7}" presName="hierChild5" presStyleCnt="0"/>
      <dgm:spPr/>
    </dgm:pt>
    <dgm:pt modelId="{AA03D02E-AFD7-4948-BF27-B0FDA01ABE88}" type="pres">
      <dgm:prSet presAssocID="{ADDCBAEF-6D4A-4568-9ED3-E1F5537264BA}" presName="Name37" presStyleLbl="parChTrans1D3" presStyleIdx="2" presStyleCnt="7"/>
      <dgm:spPr/>
    </dgm:pt>
    <dgm:pt modelId="{4C729B3F-4848-D447-AAF7-9CC5E7634F7B}" type="pres">
      <dgm:prSet presAssocID="{D4609CA1-6802-41D2-B852-6610E7F7451B}" presName="hierRoot2" presStyleCnt="0">
        <dgm:presLayoutVars>
          <dgm:hierBranch val="init"/>
        </dgm:presLayoutVars>
      </dgm:prSet>
      <dgm:spPr/>
    </dgm:pt>
    <dgm:pt modelId="{4CF3101A-54E7-7243-A0EB-CF79B1A564C3}" type="pres">
      <dgm:prSet presAssocID="{D4609CA1-6802-41D2-B852-6610E7F7451B}" presName="rootComposite" presStyleCnt="0"/>
      <dgm:spPr/>
    </dgm:pt>
    <dgm:pt modelId="{E4389569-05F8-4647-9D9C-0CDC10758D3F}" type="pres">
      <dgm:prSet presAssocID="{D4609CA1-6802-41D2-B852-6610E7F7451B}" presName="rootText" presStyleLbl="node3" presStyleIdx="2" presStyleCnt="7">
        <dgm:presLayoutVars>
          <dgm:chPref val="3"/>
        </dgm:presLayoutVars>
      </dgm:prSet>
      <dgm:spPr/>
    </dgm:pt>
    <dgm:pt modelId="{A349B3A5-E73E-6942-BE1E-13C3317FE6B1}" type="pres">
      <dgm:prSet presAssocID="{D4609CA1-6802-41D2-B852-6610E7F7451B}" presName="rootConnector" presStyleLbl="node3" presStyleIdx="2" presStyleCnt="7"/>
      <dgm:spPr/>
    </dgm:pt>
    <dgm:pt modelId="{1F29BEC8-F3BC-EE47-BA80-BB271FB90D7B}" type="pres">
      <dgm:prSet presAssocID="{D4609CA1-6802-41D2-B852-6610E7F7451B}" presName="hierChild4" presStyleCnt="0"/>
      <dgm:spPr/>
    </dgm:pt>
    <dgm:pt modelId="{B0643DCD-D0C6-7E41-BE72-8D52EC69F96C}" type="pres">
      <dgm:prSet presAssocID="{D4609CA1-6802-41D2-B852-6610E7F7451B}" presName="hierChild5" presStyleCnt="0"/>
      <dgm:spPr/>
    </dgm:pt>
    <dgm:pt modelId="{214A8DAC-B572-BE41-AC8A-7E9308247848}" type="pres">
      <dgm:prSet presAssocID="{EF3F3861-535B-48F7-B374-8707ED6402C5}" presName="hierChild5" presStyleCnt="0"/>
      <dgm:spPr/>
    </dgm:pt>
    <dgm:pt modelId="{23B476AB-378A-4043-843E-2B7805A16256}" type="pres">
      <dgm:prSet presAssocID="{8730D8BA-1672-47B8-A819-54020C269134}" presName="Name37" presStyleLbl="parChTrans1D2" presStyleIdx="1" presStyleCnt="2"/>
      <dgm:spPr/>
    </dgm:pt>
    <dgm:pt modelId="{CFA997C8-CB6D-8242-ABA8-70A37D44E31F}" type="pres">
      <dgm:prSet presAssocID="{C5DD44DD-E4C6-4247-B047-E3510E6048C8}" presName="hierRoot2" presStyleCnt="0">
        <dgm:presLayoutVars>
          <dgm:hierBranch val="init"/>
        </dgm:presLayoutVars>
      </dgm:prSet>
      <dgm:spPr/>
    </dgm:pt>
    <dgm:pt modelId="{C659F3D0-4BE2-A74E-A8BC-6B53C3860EA7}" type="pres">
      <dgm:prSet presAssocID="{C5DD44DD-E4C6-4247-B047-E3510E6048C8}" presName="rootComposite" presStyleCnt="0"/>
      <dgm:spPr/>
    </dgm:pt>
    <dgm:pt modelId="{E3FEE1FA-742C-1743-BAB9-CFDC98948B50}" type="pres">
      <dgm:prSet presAssocID="{C5DD44DD-E4C6-4247-B047-E3510E6048C8}" presName="rootText" presStyleLbl="node2" presStyleIdx="1" presStyleCnt="2">
        <dgm:presLayoutVars>
          <dgm:chPref val="3"/>
        </dgm:presLayoutVars>
      </dgm:prSet>
      <dgm:spPr/>
    </dgm:pt>
    <dgm:pt modelId="{0E22781E-BD83-CF4F-A6C5-B7E7B05BAF63}" type="pres">
      <dgm:prSet presAssocID="{C5DD44DD-E4C6-4247-B047-E3510E6048C8}" presName="rootConnector" presStyleLbl="node2" presStyleIdx="1" presStyleCnt="2"/>
      <dgm:spPr/>
    </dgm:pt>
    <dgm:pt modelId="{232C464A-193D-094D-8149-AB9489B5B6AE}" type="pres">
      <dgm:prSet presAssocID="{C5DD44DD-E4C6-4247-B047-E3510E6048C8}" presName="hierChild4" presStyleCnt="0"/>
      <dgm:spPr/>
    </dgm:pt>
    <dgm:pt modelId="{3701359F-A843-6643-B981-A088FCAEDD42}" type="pres">
      <dgm:prSet presAssocID="{8AA240CD-F50F-4DF3-B127-C1CD42781AD7}" presName="Name37" presStyleLbl="parChTrans1D3" presStyleIdx="3" presStyleCnt="7"/>
      <dgm:spPr/>
    </dgm:pt>
    <dgm:pt modelId="{BB41FB19-37D6-8049-B6DE-01F411C49562}" type="pres">
      <dgm:prSet presAssocID="{4FB9806F-C9F7-4308-87F5-2439CF0E86CC}" presName="hierRoot2" presStyleCnt="0">
        <dgm:presLayoutVars>
          <dgm:hierBranch val="init"/>
        </dgm:presLayoutVars>
      </dgm:prSet>
      <dgm:spPr/>
    </dgm:pt>
    <dgm:pt modelId="{25D93834-8298-2E4A-95CC-E6C3E7C69FD5}" type="pres">
      <dgm:prSet presAssocID="{4FB9806F-C9F7-4308-87F5-2439CF0E86CC}" presName="rootComposite" presStyleCnt="0"/>
      <dgm:spPr/>
    </dgm:pt>
    <dgm:pt modelId="{C52835E3-495E-C34D-8EBE-79462C81D592}" type="pres">
      <dgm:prSet presAssocID="{4FB9806F-C9F7-4308-87F5-2439CF0E86CC}" presName="rootText" presStyleLbl="node3" presStyleIdx="3" presStyleCnt="7">
        <dgm:presLayoutVars>
          <dgm:chPref val="3"/>
        </dgm:presLayoutVars>
      </dgm:prSet>
      <dgm:spPr/>
    </dgm:pt>
    <dgm:pt modelId="{A9429D8A-042E-5448-A9FC-65CE59585BAD}" type="pres">
      <dgm:prSet presAssocID="{4FB9806F-C9F7-4308-87F5-2439CF0E86CC}" presName="rootConnector" presStyleLbl="node3" presStyleIdx="3" presStyleCnt="7"/>
      <dgm:spPr/>
    </dgm:pt>
    <dgm:pt modelId="{02199A05-603D-9049-A6EB-569EE6DEA3C0}" type="pres">
      <dgm:prSet presAssocID="{4FB9806F-C9F7-4308-87F5-2439CF0E86CC}" presName="hierChild4" presStyleCnt="0"/>
      <dgm:spPr/>
    </dgm:pt>
    <dgm:pt modelId="{CFCA0C94-8A86-8244-8CFA-7F763368218C}" type="pres">
      <dgm:prSet presAssocID="{4FB9806F-C9F7-4308-87F5-2439CF0E86CC}" presName="hierChild5" presStyleCnt="0"/>
      <dgm:spPr/>
    </dgm:pt>
    <dgm:pt modelId="{92DBC5AC-E002-774C-9609-E238764FDBE8}" type="pres">
      <dgm:prSet presAssocID="{F11FCABF-B728-434D-8205-3BA1395DE38C}" presName="Name37" presStyleLbl="parChTrans1D3" presStyleIdx="4" presStyleCnt="7"/>
      <dgm:spPr/>
    </dgm:pt>
    <dgm:pt modelId="{31157FAB-7B7B-BE4B-8B3D-DC36525DD992}" type="pres">
      <dgm:prSet presAssocID="{846D1E85-495A-43C6-8C79-826B2787743C}" presName="hierRoot2" presStyleCnt="0">
        <dgm:presLayoutVars>
          <dgm:hierBranch val="init"/>
        </dgm:presLayoutVars>
      </dgm:prSet>
      <dgm:spPr/>
    </dgm:pt>
    <dgm:pt modelId="{A3129BB5-C0C1-C94A-8AED-FB64380EF412}" type="pres">
      <dgm:prSet presAssocID="{846D1E85-495A-43C6-8C79-826B2787743C}" presName="rootComposite" presStyleCnt="0"/>
      <dgm:spPr/>
    </dgm:pt>
    <dgm:pt modelId="{A954230E-E71C-7746-A502-32A469C6CDCF}" type="pres">
      <dgm:prSet presAssocID="{846D1E85-495A-43C6-8C79-826B2787743C}" presName="rootText" presStyleLbl="node3" presStyleIdx="4" presStyleCnt="7">
        <dgm:presLayoutVars>
          <dgm:chPref val="3"/>
        </dgm:presLayoutVars>
      </dgm:prSet>
      <dgm:spPr/>
    </dgm:pt>
    <dgm:pt modelId="{60E18C07-CB1D-1346-A35C-D0FA61995060}" type="pres">
      <dgm:prSet presAssocID="{846D1E85-495A-43C6-8C79-826B2787743C}" presName="rootConnector" presStyleLbl="node3" presStyleIdx="4" presStyleCnt="7"/>
      <dgm:spPr/>
    </dgm:pt>
    <dgm:pt modelId="{1A28B0C8-6271-794B-B535-9E9FC65FC24E}" type="pres">
      <dgm:prSet presAssocID="{846D1E85-495A-43C6-8C79-826B2787743C}" presName="hierChild4" presStyleCnt="0"/>
      <dgm:spPr/>
    </dgm:pt>
    <dgm:pt modelId="{D0956075-3F4C-964B-9DE6-A6A888960509}" type="pres">
      <dgm:prSet presAssocID="{846D1E85-495A-43C6-8C79-826B2787743C}" presName="hierChild5" presStyleCnt="0"/>
      <dgm:spPr/>
    </dgm:pt>
    <dgm:pt modelId="{81B508FC-0271-C642-9032-22EB768F92E7}" type="pres">
      <dgm:prSet presAssocID="{268F4605-F641-4B26-971A-D96769BD1671}" presName="Name37" presStyleLbl="parChTrans1D3" presStyleIdx="5" presStyleCnt="7"/>
      <dgm:spPr/>
    </dgm:pt>
    <dgm:pt modelId="{F27905DA-0C9C-494D-8533-45DEF6122F05}" type="pres">
      <dgm:prSet presAssocID="{11071A2D-47C5-4528-A51D-B822B2808A70}" presName="hierRoot2" presStyleCnt="0">
        <dgm:presLayoutVars>
          <dgm:hierBranch val="init"/>
        </dgm:presLayoutVars>
      </dgm:prSet>
      <dgm:spPr/>
    </dgm:pt>
    <dgm:pt modelId="{B848250D-D56C-2642-A144-D509B47CB076}" type="pres">
      <dgm:prSet presAssocID="{11071A2D-47C5-4528-A51D-B822B2808A70}" presName="rootComposite" presStyleCnt="0"/>
      <dgm:spPr/>
    </dgm:pt>
    <dgm:pt modelId="{068DBABC-D608-F847-B1F2-46923C33E10E}" type="pres">
      <dgm:prSet presAssocID="{11071A2D-47C5-4528-A51D-B822B2808A70}" presName="rootText" presStyleLbl="node3" presStyleIdx="5" presStyleCnt="7">
        <dgm:presLayoutVars>
          <dgm:chPref val="3"/>
        </dgm:presLayoutVars>
      </dgm:prSet>
      <dgm:spPr/>
    </dgm:pt>
    <dgm:pt modelId="{231B79F1-71C2-AC4E-92BB-1689C76FD8BC}" type="pres">
      <dgm:prSet presAssocID="{11071A2D-47C5-4528-A51D-B822B2808A70}" presName="rootConnector" presStyleLbl="node3" presStyleIdx="5" presStyleCnt="7"/>
      <dgm:spPr/>
    </dgm:pt>
    <dgm:pt modelId="{F481DDDC-BC55-9E43-989C-96EB269C3F2F}" type="pres">
      <dgm:prSet presAssocID="{11071A2D-47C5-4528-A51D-B822B2808A70}" presName="hierChild4" presStyleCnt="0"/>
      <dgm:spPr/>
    </dgm:pt>
    <dgm:pt modelId="{A6699467-363C-EE4E-A881-B66206CE752F}" type="pres">
      <dgm:prSet presAssocID="{11071A2D-47C5-4528-A51D-B822B2808A70}" presName="hierChild5" presStyleCnt="0"/>
      <dgm:spPr/>
    </dgm:pt>
    <dgm:pt modelId="{7DBF4AF8-9507-AF46-8102-24EB530F1AAE}" type="pres">
      <dgm:prSet presAssocID="{52D1C894-07A9-4877-BEC7-363953407495}" presName="Name37" presStyleLbl="parChTrans1D3" presStyleIdx="6" presStyleCnt="7"/>
      <dgm:spPr/>
    </dgm:pt>
    <dgm:pt modelId="{774DAAD8-489B-8B4D-B150-ADF6FC5DC6E9}" type="pres">
      <dgm:prSet presAssocID="{461B0FA4-09E4-4A8A-9286-12FA079E4988}" presName="hierRoot2" presStyleCnt="0">
        <dgm:presLayoutVars>
          <dgm:hierBranch val="init"/>
        </dgm:presLayoutVars>
      </dgm:prSet>
      <dgm:spPr/>
    </dgm:pt>
    <dgm:pt modelId="{C12746E8-1E19-7B40-8B5D-459BC425CDC9}" type="pres">
      <dgm:prSet presAssocID="{461B0FA4-09E4-4A8A-9286-12FA079E4988}" presName="rootComposite" presStyleCnt="0"/>
      <dgm:spPr/>
    </dgm:pt>
    <dgm:pt modelId="{C5678799-A2F5-B049-97A3-41D0E2F579E4}" type="pres">
      <dgm:prSet presAssocID="{461B0FA4-09E4-4A8A-9286-12FA079E4988}" presName="rootText" presStyleLbl="node3" presStyleIdx="6" presStyleCnt="7">
        <dgm:presLayoutVars>
          <dgm:chPref val="3"/>
        </dgm:presLayoutVars>
      </dgm:prSet>
      <dgm:spPr/>
    </dgm:pt>
    <dgm:pt modelId="{48A706EC-CE2A-3742-872A-E920919C68B2}" type="pres">
      <dgm:prSet presAssocID="{461B0FA4-09E4-4A8A-9286-12FA079E4988}" presName="rootConnector" presStyleLbl="node3" presStyleIdx="6" presStyleCnt="7"/>
      <dgm:spPr/>
    </dgm:pt>
    <dgm:pt modelId="{BFE31B7D-B2A8-1B4D-8A7F-D77C1EE62FFA}" type="pres">
      <dgm:prSet presAssocID="{461B0FA4-09E4-4A8A-9286-12FA079E4988}" presName="hierChild4" presStyleCnt="0"/>
      <dgm:spPr/>
    </dgm:pt>
    <dgm:pt modelId="{89B36080-738B-1B44-BA50-49E65F466F32}" type="pres">
      <dgm:prSet presAssocID="{0C97FA67-D0DC-42AD-82F9-5087E963637B}" presName="Name37" presStyleLbl="parChTrans1D4" presStyleIdx="1" presStyleCnt="2"/>
      <dgm:spPr/>
    </dgm:pt>
    <dgm:pt modelId="{1E84429B-D5DB-584A-8602-999191560373}" type="pres">
      <dgm:prSet presAssocID="{569F311F-0894-45A0-B6FE-5FA1A3642BE3}" presName="hierRoot2" presStyleCnt="0">
        <dgm:presLayoutVars>
          <dgm:hierBranch val="init"/>
        </dgm:presLayoutVars>
      </dgm:prSet>
      <dgm:spPr/>
    </dgm:pt>
    <dgm:pt modelId="{D67BA795-6A4E-3148-9705-A3F6B09FFB1F}" type="pres">
      <dgm:prSet presAssocID="{569F311F-0894-45A0-B6FE-5FA1A3642BE3}" presName="rootComposite" presStyleCnt="0"/>
      <dgm:spPr/>
    </dgm:pt>
    <dgm:pt modelId="{D7B39700-3E75-1849-8DCB-E497BACC2FE2}" type="pres">
      <dgm:prSet presAssocID="{569F311F-0894-45A0-B6FE-5FA1A3642BE3}" presName="rootText" presStyleLbl="node4" presStyleIdx="1" presStyleCnt="2">
        <dgm:presLayoutVars>
          <dgm:chPref val="3"/>
        </dgm:presLayoutVars>
      </dgm:prSet>
      <dgm:spPr/>
    </dgm:pt>
    <dgm:pt modelId="{71E79D22-A489-5E4C-B66D-520A1BF926DD}" type="pres">
      <dgm:prSet presAssocID="{569F311F-0894-45A0-B6FE-5FA1A3642BE3}" presName="rootConnector" presStyleLbl="node4" presStyleIdx="1" presStyleCnt="2"/>
      <dgm:spPr/>
    </dgm:pt>
    <dgm:pt modelId="{12A6E66A-C3DF-DA43-B753-9540051E0096}" type="pres">
      <dgm:prSet presAssocID="{569F311F-0894-45A0-B6FE-5FA1A3642BE3}" presName="hierChild4" presStyleCnt="0"/>
      <dgm:spPr/>
    </dgm:pt>
    <dgm:pt modelId="{7448B24F-846F-0149-842B-2109FB03E0EF}" type="pres">
      <dgm:prSet presAssocID="{569F311F-0894-45A0-B6FE-5FA1A3642BE3}" presName="hierChild5" presStyleCnt="0"/>
      <dgm:spPr/>
    </dgm:pt>
    <dgm:pt modelId="{869BCEAA-F201-8F43-98A3-6CF67B31F499}" type="pres">
      <dgm:prSet presAssocID="{461B0FA4-09E4-4A8A-9286-12FA079E4988}" presName="hierChild5" presStyleCnt="0"/>
      <dgm:spPr/>
    </dgm:pt>
    <dgm:pt modelId="{352850DB-F9AA-3944-AAF3-72EE71CB7D65}" type="pres">
      <dgm:prSet presAssocID="{C5DD44DD-E4C6-4247-B047-E3510E6048C8}" presName="hierChild5" presStyleCnt="0"/>
      <dgm:spPr/>
    </dgm:pt>
    <dgm:pt modelId="{6E4155E4-A09F-AA4E-983A-13C4E0F42F09}" type="pres">
      <dgm:prSet presAssocID="{D2918792-7A3E-4559-9559-B6B438197E06}" presName="hierChild3" presStyleCnt="0"/>
      <dgm:spPr/>
    </dgm:pt>
  </dgm:ptLst>
  <dgm:cxnLst>
    <dgm:cxn modelId="{8EC6A18F-877D-EE41-9CD8-B87C5278F92F}" type="presOf" srcId="{4FB9806F-C9F7-4308-87F5-2439CF0E86CC}" destId="{C52835E3-495E-C34D-8EBE-79462C81D592}" srcOrd="0" destOrd="0" presId="urn:microsoft.com/office/officeart/2005/8/layout/orgChart1"/>
    <dgm:cxn modelId="{BF27474B-AFB5-497A-8368-E3B7901AFCD2}" srcId="{C5DD44DD-E4C6-4247-B047-E3510E6048C8}" destId="{4FB9806F-C9F7-4308-87F5-2439CF0E86CC}" srcOrd="0" destOrd="0" parTransId="{8AA240CD-F50F-4DF3-B127-C1CD42781AD7}" sibTransId="{E2D00E75-9CCF-447B-B49E-28824348C329}"/>
    <dgm:cxn modelId="{B1BB23A2-B9B1-454D-A087-F0D024F7A52D}" type="presOf" srcId="{11071A2D-47C5-4528-A51D-B822B2808A70}" destId="{231B79F1-71C2-AC4E-92BB-1689C76FD8BC}" srcOrd="1" destOrd="0" presId="urn:microsoft.com/office/officeart/2005/8/layout/orgChart1"/>
    <dgm:cxn modelId="{C64158F8-6465-F343-984D-9AD89568D5F8}" type="presOf" srcId="{461B0FA4-09E4-4A8A-9286-12FA079E4988}" destId="{48A706EC-CE2A-3742-872A-E920919C68B2}" srcOrd="1" destOrd="0" presId="urn:microsoft.com/office/officeart/2005/8/layout/orgChart1"/>
    <dgm:cxn modelId="{90DBB04F-306B-4C18-BE35-81976B2E9AA7}" srcId="{D2918792-7A3E-4559-9559-B6B438197E06}" destId="{C5DD44DD-E4C6-4247-B047-E3510E6048C8}" srcOrd="1" destOrd="0" parTransId="{8730D8BA-1672-47B8-A819-54020C269134}" sibTransId="{63F00227-8D8A-4A66-8B58-DD2200EB6358}"/>
    <dgm:cxn modelId="{528D56D2-84CD-BB44-9946-F1692D125F67}" type="presOf" srcId="{D4609CA1-6802-41D2-B852-6610E7F7451B}" destId="{E4389569-05F8-4647-9D9C-0CDC10758D3F}" srcOrd="0" destOrd="0" presId="urn:microsoft.com/office/officeart/2005/8/layout/orgChart1"/>
    <dgm:cxn modelId="{B3D9519D-8A78-4640-91A7-A5C9DD7D2C23}" type="presOf" srcId="{8730D8BA-1672-47B8-A819-54020C269134}" destId="{23B476AB-378A-4043-843E-2B7805A16256}" srcOrd="0" destOrd="0" presId="urn:microsoft.com/office/officeart/2005/8/layout/orgChart1"/>
    <dgm:cxn modelId="{24E7E57D-1267-4640-ADD9-5A6F0B0BD039}" srcId="{461B0FA4-09E4-4A8A-9286-12FA079E4988}" destId="{569F311F-0894-45A0-B6FE-5FA1A3642BE3}" srcOrd="0" destOrd="0" parTransId="{0C97FA67-D0DC-42AD-82F9-5087E963637B}" sibTransId="{13E18C7E-1C10-4BD9-B13D-ECAF33AD7FD5}"/>
    <dgm:cxn modelId="{BD366BBA-0666-415B-874A-E52618DE805C}" srcId="{C5DD44DD-E4C6-4247-B047-E3510E6048C8}" destId="{461B0FA4-09E4-4A8A-9286-12FA079E4988}" srcOrd="3" destOrd="0" parTransId="{52D1C894-07A9-4877-BEC7-363953407495}" sibTransId="{47DE2EBA-FAAB-4701-9DE7-DAC7401A20E3}"/>
    <dgm:cxn modelId="{9266B463-F813-D147-A77D-CAB88960729F}" type="presOf" srcId="{7DA8AA71-DAC2-4767-A305-3C3DF654BA0C}" destId="{A331EF3D-08C9-8F41-AA8B-62F00868004A}" srcOrd="0" destOrd="0" presId="urn:microsoft.com/office/officeart/2005/8/layout/orgChart1"/>
    <dgm:cxn modelId="{A6B35F8C-EA26-FD41-92E0-EC9BE30DC10B}" type="presOf" srcId="{8AA240CD-F50F-4DF3-B127-C1CD42781AD7}" destId="{3701359F-A843-6643-B981-A088FCAEDD42}" srcOrd="0" destOrd="0" presId="urn:microsoft.com/office/officeart/2005/8/layout/orgChart1"/>
    <dgm:cxn modelId="{6A9C539E-1FA8-436A-B083-C29DABB98608}" srcId="{7DA8AA71-DAC2-4767-A305-3C3DF654BA0C}" destId="{D2918792-7A3E-4559-9559-B6B438197E06}" srcOrd="0" destOrd="0" parTransId="{8881D4CA-1A0E-4DAB-A9D5-70A47986079B}" sibTransId="{FC579745-5C09-4E0F-94DB-0A5CCD444C9F}"/>
    <dgm:cxn modelId="{D1B7843B-5EB0-8441-8D4A-FD46CB2E9AFE}" type="presOf" srcId="{F11FCABF-B728-434D-8205-3BA1395DE38C}" destId="{92DBC5AC-E002-774C-9609-E238764FDBE8}" srcOrd="0" destOrd="0" presId="urn:microsoft.com/office/officeart/2005/8/layout/orgChart1"/>
    <dgm:cxn modelId="{12B36DA4-C12B-6A4A-BF48-28272C077EB8}" type="presOf" srcId="{8684D2C7-2BBF-45D7-A49F-35CCBBC4F33D}" destId="{33996999-0189-8145-AC77-F9618402F44C}" srcOrd="1" destOrd="0" presId="urn:microsoft.com/office/officeart/2005/8/layout/orgChart1"/>
    <dgm:cxn modelId="{7BE2ACFB-C055-6645-80C7-46C9C460ACA2}" type="presOf" srcId="{569F311F-0894-45A0-B6FE-5FA1A3642BE3}" destId="{D7B39700-3E75-1849-8DCB-E497BACC2FE2}" srcOrd="0" destOrd="0" presId="urn:microsoft.com/office/officeart/2005/8/layout/orgChart1"/>
    <dgm:cxn modelId="{FEA1B349-00F9-294E-A361-6F0AA17F15EC}" type="presOf" srcId="{C5DD44DD-E4C6-4247-B047-E3510E6048C8}" destId="{0E22781E-BD83-CF4F-A6C5-B7E7B05BAF63}" srcOrd="1" destOrd="0" presId="urn:microsoft.com/office/officeart/2005/8/layout/orgChart1"/>
    <dgm:cxn modelId="{841F9C83-1010-0247-B48E-0816BBFA3326}" type="presOf" srcId="{461B0FA4-09E4-4A8A-9286-12FA079E4988}" destId="{C5678799-A2F5-B049-97A3-41D0E2F579E4}" srcOrd="0" destOrd="0" presId="urn:microsoft.com/office/officeart/2005/8/layout/orgChart1"/>
    <dgm:cxn modelId="{5E4FB27A-E02A-8140-853C-58BE1F456C1F}" type="presOf" srcId="{268F4605-F641-4B26-971A-D96769BD1671}" destId="{81B508FC-0271-C642-9032-22EB768F92E7}" srcOrd="0" destOrd="0" presId="urn:microsoft.com/office/officeart/2005/8/layout/orgChart1"/>
    <dgm:cxn modelId="{CAE7F20E-02E5-704D-9C6D-413573E8DF68}" type="presOf" srcId="{569F311F-0894-45A0-B6FE-5FA1A3642BE3}" destId="{71E79D22-A489-5E4C-B66D-520A1BF926DD}" srcOrd="1" destOrd="0" presId="urn:microsoft.com/office/officeart/2005/8/layout/orgChart1"/>
    <dgm:cxn modelId="{0D9E4235-4990-044B-A3A9-65D42E03E0E3}" type="presOf" srcId="{A2009FF1-5288-4250-AC04-E115177EA563}" destId="{C95B601D-CD9D-414B-825A-403F74C278CE}" srcOrd="1" destOrd="0" presId="urn:microsoft.com/office/officeart/2005/8/layout/orgChart1"/>
    <dgm:cxn modelId="{C307F44B-A5CF-474E-BE02-A7189959A314}" type="presOf" srcId="{846D1E85-495A-43C6-8C79-826B2787743C}" destId="{60E18C07-CB1D-1346-A35C-D0FA61995060}" srcOrd="1" destOrd="0" presId="urn:microsoft.com/office/officeart/2005/8/layout/orgChart1"/>
    <dgm:cxn modelId="{C6D98DB3-ECCF-7444-988C-46D0DAE06310}" type="presOf" srcId="{EF3F3861-535B-48F7-B374-8707ED6402C5}" destId="{6E3BF7C4-2E51-FB4C-88B8-86B1847B3FD6}" srcOrd="0" destOrd="0" presId="urn:microsoft.com/office/officeart/2005/8/layout/orgChart1"/>
    <dgm:cxn modelId="{33BE5DD6-4C1D-41B6-AFCE-92C72E1BA4AF}" srcId="{A2009FF1-5288-4250-AC04-E115177EA563}" destId="{8684D2C7-2BBF-45D7-A49F-35CCBBC4F33D}" srcOrd="0" destOrd="0" parTransId="{0379F2C7-E3EC-4622-9A85-5414B0ABC580}" sibTransId="{5ECAA58C-D129-4FF4-8D47-B51CC1277641}"/>
    <dgm:cxn modelId="{3986888C-C53E-7841-A3F3-89B50A8FD20C}" type="presOf" srcId="{D2918792-7A3E-4559-9559-B6B438197E06}" destId="{9968F2C3-2E22-A540-9070-82139398A38B}" srcOrd="0" destOrd="0" presId="urn:microsoft.com/office/officeart/2005/8/layout/orgChart1"/>
    <dgm:cxn modelId="{C928DB1E-217E-8244-81E8-398AC4FA1C08}" type="presOf" srcId="{EF3F3861-535B-48F7-B374-8707ED6402C5}" destId="{99066F14-904C-F741-8DC2-5E686C16EAEE}" srcOrd="1" destOrd="0" presId="urn:microsoft.com/office/officeart/2005/8/layout/orgChart1"/>
    <dgm:cxn modelId="{E25A4DE9-01D2-4BD2-90FA-3CF6CF50503A}" srcId="{D2918792-7A3E-4559-9559-B6B438197E06}" destId="{EF3F3861-535B-48F7-B374-8707ED6402C5}" srcOrd="0" destOrd="0" parTransId="{B7AB784A-EAED-4E33-A8EC-BB999FA26EC8}" sibTransId="{47E522A6-F12B-41AB-9E10-CFAA4893F5DA}"/>
    <dgm:cxn modelId="{99EE20D4-EBFE-9B42-8472-AF3FC16188CF}" type="presOf" srcId="{0C97FA67-D0DC-42AD-82F9-5087E963637B}" destId="{89B36080-738B-1B44-BA50-49E65F466F32}" srcOrd="0" destOrd="0" presId="urn:microsoft.com/office/officeart/2005/8/layout/orgChart1"/>
    <dgm:cxn modelId="{AE616183-DE74-6F4D-8F4C-C6A517D8E621}" type="presOf" srcId="{D2918792-7A3E-4559-9559-B6B438197E06}" destId="{12BED4B6-5413-314C-86E1-9A684187394F}" srcOrd="1" destOrd="0" presId="urn:microsoft.com/office/officeart/2005/8/layout/orgChart1"/>
    <dgm:cxn modelId="{AF691E92-AC8E-AE4D-BEAF-0340C00DD657}" type="presOf" srcId="{4FB9806F-C9F7-4308-87F5-2439CF0E86CC}" destId="{A9429D8A-042E-5448-A9FC-65CE59585BAD}" srcOrd="1" destOrd="0" presId="urn:microsoft.com/office/officeart/2005/8/layout/orgChart1"/>
    <dgm:cxn modelId="{50E57E6E-DA30-4B16-98C3-D9C9ADFFEF15}" srcId="{EF3F3861-535B-48F7-B374-8707ED6402C5}" destId="{D4609CA1-6802-41D2-B852-6610E7F7451B}" srcOrd="2" destOrd="0" parTransId="{ADDCBAEF-6D4A-4568-9ED3-E1F5537264BA}" sibTransId="{54F7CB87-6DB9-4E47-8D60-EE8D926DD3D8}"/>
    <dgm:cxn modelId="{2842CF1E-F9FD-4F64-97AC-DF3A8E557EF9}" srcId="{C5DD44DD-E4C6-4247-B047-E3510E6048C8}" destId="{11071A2D-47C5-4528-A51D-B822B2808A70}" srcOrd="2" destOrd="0" parTransId="{268F4605-F641-4B26-971A-D96769BD1671}" sibTransId="{3DAB3738-85A5-49AC-A8A4-839B0CA8E984}"/>
    <dgm:cxn modelId="{FE70B5A3-C532-854F-8DE0-2F9231B7D059}" type="presOf" srcId="{C5DD44DD-E4C6-4247-B047-E3510E6048C8}" destId="{E3FEE1FA-742C-1743-BAB9-CFDC98948B50}" srcOrd="0" destOrd="0" presId="urn:microsoft.com/office/officeart/2005/8/layout/orgChart1"/>
    <dgm:cxn modelId="{7CF6B187-0F7D-3140-BF72-FFCF2373A792}" type="presOf" srcId="{5175CDBD-C250-440E-873F-C5BAEB07C9E9}" destId="{5CE81B0D-DD59-3A48-A234-A835153E13E8}" srcOrd="0" destOrd="0" presId="urn:microsoft.com/office/officeart/2005/8/layout/orgChart1"/>
    <dgm:cxn modelId="{AE468BA8-E8F7-3A49-A15D-390BD1689986}" type="presOf" srcId="{8684D2C7-2BBF-45D7-A49F-35CCBBC4F33D}" destId="{5D937957-FD50-D548-AD13-BD6ED1F01DE0}" srcOrd="0" destOrd="0" presId="urn:microsoft.com/office/officeart/2005/8/layout/orgChart1"/>
    <dgm:cxn modelId="{0239EDD1-C627-9947-A0CE-DF9DF3F67802}" type="presOf" srcId="{0379F2C7-E3EC-4622-9A85-5414B0ABC580}" destId="{C57A5C40-D25F-FA47-AEEB-14ED04492A79}" srcOrd="0" destOrd="0" presId="urn:microsoft.com/office/officeart/2005/8/layout/orgChart1"/>
    <dgm:cxn modelId="{C4F5F976-7F74-4C78-AE5B-128035A9966E}" srcId="{C5DD44DD-E4C6-4247-B047-E3510E6048C8}" destId="{846D1E85-495A-43C6-8C79-826B2787743C}" srcOrd="1" destOrd="0" parTransId="{F11FCABF-B728-434D-8205-3BA1395DE38C}" sibTransId="{E1F2A526-C2B7-408C-91E3-CCAB8D092748}"/>
    <dgm:cxn modelId="{31EBE6EC-0B48-6543-BC1D-7759307E90DF}" type="presOf" srcId="{52D1C894-07A9-4877-BEC7-363953407495}" destId="{7DBF4AF8-9507-AF46-8102-24EB530F1AAE}" srcOrd="0" destOrd="0" presId="urn:microsoft.com/office/officeart/2005/8/layout/orgChart1"/>
    <dgm:cxn modelId="{4BC75996-8642-436D-ADB4-C230925F05E3}" srcId="{EF3F3861-535B-48F7-B374-8707ED6402C5}" destId="{A2009FF1-5288-4250-AC04-E115177EA563}" srcOrd="0" destOrd="0" parTransId="{4984FEF2-42CC-4383-958D-FE198D9A1B00}" sibTransId="{5AD781C6-B41D-447A-8EEF-5D2E1E9C15D7}"/>
    <dgm:cxn modelId="{0F602757-6FE8-4077-A163-AA31F645AA2E}" srcId="{EF3F3861-535B-48F7-B374-8707ED6402C5}" destId="{31ADCED0-4021-4CE5-9F8B-ACC03F2528F7}" srcOrd="1" destOrd="0" parTransId="{5175CDBD-C250-440E-873F-C5BAEB07C9E9}" sibTransId="{A3544E42-5684-4946-BBC4-5CC3CBCEF35E}"/>
    <dgm:cxn modelId="{BDB926AC-5DA5-9C49-8D6B-0EC400074445}" type="presOf" srcId="{B7AB784A-EAED-4E33-A8EC-BB999FA26EC8}" destId="{A4D5AFB0-4D06-FC4D-AE94-97642FD3B230}" srcOrd="0" destOrd="0" presId="urn:microsoft.com/office/officeart/2005/8/layout/orgChart1"/>
    <dgm:cxn modelId="{4813FB8E-EE9B-144F-8AA6-42099D62EE92}" type="presOf" srcId="{11071A2D-47C5-4528-A51D-B822B2808A70}" destId="{068DBABC-D608-F847-B1F2-46923C33E10E}" srcOrd="0" destOrd="0" presId="urn:microsoft.com/office/officeart/2005/8/layout/orgChart1"/>
    <dgm:cxn modelId="{36240D28-DBCD-7A44-9CF2-B12B0BD12914}" type="presOf" srcId="{D4609CA1-6802-41D2-B852-6610E7F7451B}" destId="{A349B3A5-E73E-6942-BE1E-13C3317FE6B1}" srcOrd="1" destOrd="0" presId="urn:microsoft.com/office/officeart/2005/8/layout/orgChart1"/>
    <dgm:cxn modelId="{FEBE0985-491D-3E42-85A6-9C70FF9CE9A7}" type="presOf" srcId="{846D1E85-495A-43C6-8C79-826B2787743C}" destId="{A954230E-E71C-7746-A502-32A469C6CDCF}" srcOrd="0" destOrd="0" presId="urn:microsoft.com/office/officeart/2005/8/layout/orgChart1"/>
    <dgm:cxn modelId="{564B407A-CF1F-0544-A713-664BB024D4CE}" type="presOf" srcId="{4984FEF2-42CC-4383-958D-FE198D9A1B00}" destId="{EFF5A405-A476-2E49-A723-A29DB34B54D4}" srcOrd="0" destOrd="0" presId="urn:microsoft.com/office/officeart/2005/8/layout/orgChart1"/>
    <dgm:cxn modelId="{A32E7E02-243A-744C-B0AF-90E8C4353ED9}" type="presOf" srcId="{31ADCED0-4021-4CE5-9F8B-ACC03F2528F7}" destId="{F7940BBC-87F5-3848-BB70-CC261CD12432}" srcOrd="0" destOrd="0" presId="urn:microsoft.com/office/officeart/2005/8/layout/orgChart1"/>
    <dgm:cxn modelId="{6003581E-6B38-C448-9D24-BFD5CC2990E2}" type="presOf" srcId="{ADDCBAEF-6D4A-4568-9ED3-E1F5537264BA}" destId="{AA03D02E-AFD7-4948-BF27-B0FDA01ABE88}" srcOrd="0" destOrd="0" presId="urn:microsoft.com/office/officeart/2005/8/layout/orgChart1"/>
    <dgm:cxn modelId="{13AFC9DE-6BCE-EC42-963D-1C46D35560F6}" type="presOf" srcId="{A2009FF1-5288-4250-AC04-E115177EA563}" destId="{DB9171EF-B3AB-F343-8471-DD7FBECBB55D}" srcOrd="0" destOrd="0" presId="urn:microsoft.com/office/officeart/2005/8/layout/orgChart1"/>
    <dgm:cxn modelId="{6100EB67-FE71-A042-889D-FB4F05A1B572}" type="presOf" srcId="{31ADCED0-4021-4CE5-9F8B-ACC03F2528F7}" destId="{70CD4BF3-7028-C94A-BBE5-9B40243CC09C}" srcOrd="1" destOrd="0" presId="urn:microsoft.com/office/officeart/2005/8/layout/orgChart1"/>
    <dgm:cxn modelId="{FBC94FFD-6628-9849-A052-B650D3581D0D}" type="presParOf" srcId="{A331EF3D-08C9-8F41-AA8B-62F00868004A}" destId="{56852A92-F147-8B47-A51E-CFE0A590589D}" srcOrd="0" destOrd="0" presId="urn:microsoft.com/office/officeart/2005/8/layout/orgChart1"/>
    <dgm:cxn modelId="{8EF09178-A1C7-B343-9C03-60665C68F678}" type="presParOf" srcId="{56852A92-F147-8B47-A51E-CFE0A590589D}" destId="{D9DF4533-CDA6-0344-B3DB-83B05B758879}" srcOrd="0" destOrd="0" presId="urn:microsoft.com/office/officeart/2005/8/layout/orgChart1"/>
    <dgm:cxn modelId="{C20DDAE2-F240-B649-9DCE-A52735BBDA02}" type="presParOf" srcId="{D9DF4533-CDA6-0344-B3DB-83B05B758879}" destId="{9968F2C3-2E22-A540-9070-82139398A38B}" srcOrd="0" destOrd="0" presId="urn:microsoft.com/office/officeart/2005/8/layout/orgChart1"/>
    <dgm:cxn modelId="{7A4D9A81-DFEE-EB4E-B365-785EDE587779}" type="presParOf" srcId="{D9DF4533-CDA6-0344-B3DB-83B05B758879}" destId="{12BED4B6-5413-314C-86E1-9A684187394F}" srcOrd="1" destOrd="0" presId="urn:microsoft.com/office/officeart/2005/8/layout/orgChart1"/>
    <dgm:cxn modelId="{871C3640-F37C-4D46-BE18-AB003CC949F6}" type="presParOf" srcId="{56852A92-F147-8B47-A51E-CFE0A590589D}" destId="{C9BB1EA2-32FE-B047-8738-26B18F2136E6}" srcOrd="1" destOrd="0" presId="urn:microsoft.com/office/officeart/2005/8/layout/orgChart1"/>
    <dgm:cxn modelId="{283DD31E-4F22-BE41-A846-640EE1166874}" type="presParOf" srcId="{C9BB1EA2-32FE-B047-8738-26B18F2136E6}" destId="{A4D5AFB0-4D06-FC4D-AE94-97642FD3B230}" srcOrd="0" destOrd="0" presId="urn:microsoft.com/office/officeart/2005/8/layout/orgChart1"/>
    <dgm:cxn modelId="{3B35455D-4F1B-4148-92C5-404163E48EC4}" type="presParOf" srcId="{C9BB1EA2-32FE-B047-8738-26B18F2136E6}" destId="{0C7EEBAE-F151-0F4A-9354-63E77223B1A8}" srcOrd="1" destOrd="0" presId="urn:microsoft.com/office/officeart/2005/8/layout/orgChart1"/>
    <dgm:cxn modelId="{93BC2CAC-D51E-F546-97D3-3FEBFF632B1F}" type="presParOf" srcId="{0C7EEBAE-F151-0F4A-9354-63E77223B1A8}" destId="{3EEEA5E2-88CC-2542-90EB-1260F5E6A3D2}" srcOrd="0" destOrd="0" presId="urn:microsoft.com/office/officeart/2005/8/layout/orgChart1"/>
    <dgm:cxn modelId="{8C45B6A8-4928-8A49-A2F0-88B6D0E80B53}" type="presParOf" srcId="{3EEEA5E2-88CC-2542-90EB-1260F5E6A3D2}" destId="{6E3BF7C4-2E51-FB4C-88B8-86B1847B3FD6}" srcOrd="0" destOrd="0" presId="urn:microsoft.com/office/officeart/2005/8/layout/orgChart1"/>
    <dgm:cxn modelId="{536A74F8-76A2-844E-A9B8-CF87DCA7BEE3}" type="presParOf" srcId="{3EEEA5E2-88CC-2542-90EB-1260F5E6A3D2}" destId="{99066F14-904C-F741-8DC2-5E686C16EAEE}" srcOrd="1" destOrd="0" presId="urn:microsoft.com/office/officeart/2005/8/layout/orgChart1"/>
    <dgm:cxn modelId="{2B6F1BEA-5797-1A44-8ED0-20389A93AE19}" type="presParOf" srcId="{0C7EEBAE-F151-0F4A-9354-63E77223B1A8}" destId="{90AEC275-68E8-D546-9668-00C3BB1B0635}" srcOrd="1" destOrd="0" presId="urn:microsoft.com/office/officeart/2005/8/layout/orgChart1"/>
    <dgm:cxn modelId="{C82C16B0-FC37-8B42-B599-E9F198147FE8}" type="presParOf" srcId="{90AEC275-68E8-D546-9668-00C3BB1B0635}" destId="{EFF5A405-A476-2E49-A723-A29DB34B54D4}" srcOrd="0" destOrd="0" presId="urn:microsoft.com/office/officeart/2005/8/layout/orgChart1"/>
    <dgm:cxn modelId="{5F3B8360-1BBB-404D-8A24-375A2DF7C6E1}" type="presParOf" srcId="{90AEC275-68E8-D546-9668-00C3BB1B0635}" destId="{F66DDAAA-AA97-5249-81F9-70D56703E37B}" srcOrd="1" destOrd="0" presId="urn:microsoft.com/office/officeart/2005/8/layout/orgChart1"/>
    <dgm:cxn modelId="{A8C20368-1DCF-834F-AA99-8CC13862B243}" type="presParOf" srcId="{F66DDAAA-AA97-5249-81F9-70D56703E37B}" destId="{4E3EFBE5-FAF1-1C44-AB06-E68072EC6EFC}" srcOrd="0" destOrd="0" presId="urn:microsoft.com/office/officeart/2005/8/layout/orgChart1"/>
    <dgm:cxn modelId="{21CD5F2B-0432-5645-ADEF-965C5D227BFE}" type="presParOf" srcId="{4E3EFBE5-FAF1-1C44-AB06-E68072EC6EFC}" destId="{DB9171EF-B3AB-F343-8471-DD7FBECBB55D}" srcOrd="0" destOrd="0" presId="urn:microsoft.com/office/officeart/2005/8/layout/orgChart1"/>
    <dgm:cxn modelId="{25F680BD-3963-FF4D-9000-99FFA6D7A760}" type="presParOf" srcId="{4E3EFBE5-FAF1-1C44-AB06-E68072EC6EFC}" destId="{C95B601D-CD9D-414B-825A-403F74C278CE}" srcOrd="1" destOrd="0" presId="urn:microsoft.com/office/officeart/2005/8/layout/orgChart1"/>
    <dgm:cxn modelId="{4660822A-5BF7-154A-986D-5F31108F3119}" type="presParOf" srcId="{F66DDAAA-AA97-5249-81F9-70D56703E37B}" destId="{8D914008-D3A3-434C-A5B7-74D3843EBDA8}" srcOrd="1" destOrd="0" presId="urn:microsoft.com/office/officeart/2005/8/layout/orgChart1"/>
    <dgm:cxn modelId="{52FCD4FA-9B2F-6C43-86CF-E4A5EF68BBAB}" type="presParOf" srcId="{8D914008-D3A3-434C-A5B7-74D3843EBDA8}" destId="{C57A5C40-D25F-FA47-AEEB-14ED04492A79}" srcOrd="0" destOrd="0" presId="urn:microsoft.com/office/officeart/2005/8/layout/orgChart1"/>
    <dgm:cxn modelId="{DCC03407-D841-B240-B0FF-51B8AF5AC4FE}" type="presParOf" srcId="{8D914008-D3A3-434C-A5B7-74D3843EBDA8}" destId="{8220D604-D61F-1D44-81FD-D2E431182F5C}" srcOrd="1" destOrd="0" presId="urn:microsoft.com/office/officeart/2005/8/layout/orgChart1"/>
    <dgm:cxn modelId="{447055D3-8082-114E-A504-DD833F8389FA}" type="presParOf" srcId="{8220D604-D61F-1D44-81FD-D2E431182F5C}" destId="{485E168F-BA7B-7649-8BEB-283AAC5E9B6F}" srcOrd="0" destOrd="0" presId="urn:microsoft.com/office/officeart/2005/8/layout/orgChart1"/>
    <dgm:cxn modelId="{F8C77C87-B76D-174D-A179-E5833CB1949A}" type="presParOf" srcId="{485E168F-BA7B-7649-8BEB-283AAC5E9B6F}" destId="{5D937957-FD50-D548-AD13-BD6ED1F01DE0}" srcOrd="0" destOrd="0" presId="urn:microsoft.com/office/officeart/2005/8/layout/orgChart1"/>
    <dgm:cxn modelId="{3FE9C9BD-B4BB-5C4E-9B94-73E3B4692D9F}" type="presParOf" srcId="{485E168F-BA7B-7649-8BEB-283AAC5E9B6F}" destId="{33996999-0189-8145-AC77-F9618402F44C}" srcOrd="1" destOrd="0" presId="urn:microsoft.com/office/officeart/2005/8/layout/orgChart1"/>
    <dgm:cxn modelId="{B7AD06C4-1D3A-0B4E-9D04-86EB6BF555C9}" type="presParOf" srcId="{8220D604-D61F-1D44-81FD-D2E431182F5C}" destId="{3696E4C8-37DA-694B-BE43-CCC9FA6B788A}" srcOrd="1" destOrd="0" presId="urn:microsoft.com/office/officeart/2005/8/layout/orgChart1"/>
    <dgm:cxn modelId="{0C50EDA4-7304-C142-9772-A2B839EBA23D}" type="presParOf" srcId="{8220D604-D61F-1D44-81FD-D2E431182F5C}" destId="{A88DC812-8453-2C4B-BC2D-5E89CE347629}" srcOrd="2" destOrd="0" presId="urn:microsoft.com/office/officeart/2005/8/layout/orgChart1"/>
    <dgm:cxn modelId="{55C7578A-6F42-D14D-9CE9-9461FC63660C}" type="presParOf" srcId="{F66DDAAA-AA97-5249-81F9-70D56703E37B}" destId="{DE6DA45B-CDB5-8547-8ED7-72BFE699A847}" srcOrd="2" destOrd="0" presId="urn:microsoft.com/office/officeart/2005/8/layout/orgChart1"/>
    <dgm:cxn modelId="{02160631-0D85-244F-98A5-4041281BFA6A}" type="presParOf" srcId="{90AEC275-68E8-D546-9668-00C3BB1B0635}" destId="{5CE81B0D-DD59-3A48-A234-A835153E13E8}" srcOrd="2" destOrd="0" presId="urn:microsoft.com/office/officeart/2005/8/layout/orgChart1"/>
    <dgm:cxn modelId="{EF141AAE-8A43-5A46-8E90-7CE5701FE541}" type="presParOf" srcId="{90AEC275-68E8-D546-9668-00C3BB1B0635}" destId="{76458BC2-AE26-6440-898E-F72C25148A0A}" srcOrd="3" destOrd="0" presId="urn:microsoft.com/office/officeart/2005/8/layout/orgChart1"/>
    <dgm:cxn modelId="{92EA192D-41C2-BB4B-8313-C784335BC59E}" type="presParOf" srcId="{76458BC2-AE26-6440-898E-F72C25148A0A}" destId="{13694E97-6EF5-AF49-AE95-C337458A7B0E}" srcOrd="0" destOrd="0" presId="urn:microsoft.com/office/officeart/2005/8/layout/orgChart1"/>
    <dgm:cxn modelId="{6EB9CE63-1A68-ED4D-9BA2-4629BBF1F9A1}" type="presParOf" srcId="{13694E97-6EF5-AF49-AE95-C337458A7B0E}" destId="{F7940BBC-87F5-3848-BB70-CC261CD12432}" srcOrd="0" destOrd="0" presId="urn:microsoft.com/office/officeart/2005/8/layout/orgChart1"/>
    <dgm:cxn modelId="{D7EDF89F-B542-3649-A3B6-579B000B27BE}" type="presParOf" srcId="{13694E97-6EF5-AF49-AE95-C337458A7B0E}" destId="{70CD4BF3-7028-C94A-BBE5-9B40243CC09C}" srcOrd="1" destOrd="0" presId="urn:microsoft.com/office/officeart/2005/8/layout/orgChart1"/>
    <dgm:cxn modelId="{606D7DFF-D13E-A04A-A7FF-963CC597E337}" type="presParOf" srcId="{76458BC2-AE26-6440-898E-F72C25148A0A}" destId="{66627F3E-FE7F-264E-BC78-7C0514158CBE}" srcOrd="1" destOrd="0" presId="urn:microsoft.com/office/officeart/2005/8/layout/orgChart1"/>
    <dgm:cxn modelId="{ED52087E-BD9C-0D42-B277-AB50A3BED43D}" type="presParOf" srcId="{76458BC2-AE26-6440-898E-F72C25148A0A}" destId="{E28CB385-E7C3-8740-9A83-5438406258CE}" srcOrd="2" destOrd="0" presId="urn:microsoft.com/office/officeart/2005/8/layout/orgChart1"/>
    <dgm:cxn modelId="{9BEE1FC3-48F6-2347-ACB5-51C5C27972EA}" type="presParOf" srcId="{90AEC275-68E8-D546-9668-00C3BB1B0635}" destId="{AA03D02E-AFD7-4948-BF27-B0FDA01ABE88}" srcOrd="4" destOrd="0" presId="urn:microsoft.com/office/officeart/2005/8/layout/orgChart1"/>
    <dgm:cxn modelId="{6CA174B2-B248-EA45-B4D9-E79C7B05E5DB}" type="presParOf" srcId="{90AEC275-68E8-D546-9668-00C3BB1B0635}" destId="{4C729B3F-4848-D447-AAF7-9CC5E7634F7B}" srcOrd="5" destOrd="0" presId="urn:microsoft.com/office/officeart/2005/8/layout/orgChart1"/>
    <dgm:cxn modelId="{50241CAF-7C87-0846-9206-A3060E085A4B}" type="presParOf" srcId="{4C729B3F-4848-D447-AAF7-9CC5E7634F7B}" destId="{4CF3101A-54E7-7243-A0EB-CF79B1A564C3}" srcOrd="0" destOrd="0" presId="urn:microsoft.com/office/officeart/2005/8/layout/orgChart1"/>
    <dgm:cxn modelId="{97DB96A5-B427-FC41-AAE8-63E200758768}" type="presParOf" srcId="{4CF3101A-54E7-7243-A0EB-CF79B1A564C3}" destId="{E4389569-05F8-4647-9D9C-0CDC10758D3F}" srcOrd="0" destOrd="0" presId="urn:microsoft.com/office/officeart/2005/8/layout/orgChart1"/>
    <dgm:cxn modelId="{DDD4C232-E64E-7246-A192-AD44AEEF396E}" type="presParOf" srcId="{4CF3101A-54E7-7243-A0EB-CF79B1A564C3}" destId="{A349B3A5-E73E-6942-BE1E-13C3317FE6B1}" srcOrd="1" destOrd="0" presId="urn:microsoft.com/office/officeart/2005/8/layout/orgChart1"/>
    <dgm:cxn modelId="{E923434C-6281-3248-8BE9-EB6619FD7523}" type="presParOf" srcId="{4C729B3F-4848-D447-AAF7-9CC5E7634F7B}" destId="{1F29BEC8-F3BC-EE47-BA80-BB271FB90D7B}" srcOrd="1" destOrd="0" presId="urn:microsoft.com/office/officeart/2005/8/layout/orgChart1"/>
    <dgm:cxn modelId="{ED0E4A57-E12D-5D47-87CC-4E9041A1EBD4}" type="presParOf" srcId="{4C729B3F-4848-D447-AAF7-9CC5E7634F7B}" destId="{B0643DCD-D0C6-7E41-BE72-8D52EC69F96C}" srcOrd="2" destOrd="0" presId="urn:microsoft.com/office/officeart/2005/8/layout/orgChart1"/>
    <dgm:cxn modelId="{AF930D7D-BB8C-3142-87B4-5A499E37802B}" type="presParOf" srcId="{0C7EEBAE-F151-0F4A-9354-63E77223B1A8}" destId="{214A8DAC-B572-BE41-AC8A-7E9308247848}" srcOrd="2" destOrd="0" presId="urn:microsoft.com/office/officeart/2005/8/layout/orgChart1"/>
    <dgm:cxn modelId="{18C05FAD-BC6A-5F45-A1BA-32D40421392A}" type="presParOf" srcId="{C9BB1EA2-32FE-B047-8738-26B18F2136E6}" destId="{23B476AB-378A-4043-843E-2B7805A16256}" srcOrd="2" destOrd="0" presId="urn:microsoft.com/office/officeart/2005/8/layout/orgChart1"/>
    <dgm:cxn modelId="{7C7AFB7D-DCF8-0948-AB18-FEBD2B80FBCA}" type="presParOf" srcId="{C9BB1EA2-32FE-B047-8738-26B18F2136E6}" destId="{CFA997C8-CB6D-8242-ABA8-70A37D44E31F}" srcOrd="3" destOrd="0" presId="urn:microsoft.com/office/officeart/2005/8/layout/orgChart1"/>
    <dgm:cxn modelId="{E3A622B3-15C8-1D4E-BD5E-208353EE8853}" type="presParOf" srcId="{CFA997C8-CB6D-8242-ABA8-70A37D44E31F}" destId="{C659F3D0-4BE2-A74E-A8BC-6B53C3860EA7}" srcOrd="0" destOrd="0" presId="urn:microsoft.com/office/officeart/2005/8/layout/orgChart1"/>
    <dgm:cxn modelId="{4312D621-0E9A-894D-A631-CB9CC6045727}" type="presParOf" srcId="{C659F3D0-4BE2-A74E-A8BC-6B53C3860EA7}" destId="{E3FEE1FA-742C-1743-BAB9-CFDC98948B50}" srcOrd="0" destOrd="0" presId="urn:microsoft.com/office/officeart/2005/8/layout/orgChart1"/>
    <dgm:cxn modelId="{4604A0B1-15BD-B64D-A5D7-8B58959AC71D}" type="presParOf" srcId="{C659F3D0-4BE2-A74E-A8BC-6B53C3860EA7}" destId="{0E22781E-BD83-CF4F-A6C5-B7E7B05BAF63}" srcOrd="1" destOrd="0" presId="urn:microsoft.com/office/officeart/2005/8/layout/orgChart1"/>
    <dgm:cxn modelId="{5AD3DA52-097D-EB44-9FCD-5B3E14CB5DC9}" type="presParOf" srcId="{CFA997C8-CB6D-8242-ABA8-70A37D44E31F}" destId="{232C464A-193D-094D-8149-AB9489B5B6AE}" srcOrd="1" destOrd="0" presId="urn:microsoft.com/office/officeart/2005/8/layout/orgChart1"/>
    <dgm:cxn modelId="{EEC98862-2C1C-7A4D-8810-ABB9B1E8FAFD}" type="presParOf" srcId="{232C464A-193D-094D-8149-AB9489B5B6AE}" destId="{3701359F-A843-6643-B981-A088FCAEDD42}" srcOrd="0" destOrd="0" presId="urn:microsoft.com/office/officeart/2005/8/layout/orgChart1"/>
    <dgm:cxn modelId="{935661E2-2579-3C40-A1C1-3B2A93D412FB}" type="presParOf" srcId="{232C464A-193D-094D-8149-AB9489B5B6AE}" destId="{BB41FB19-37D6-8049-B6DE-01F411C49562}" srcOrd="1" destOrd="0" presId="urn:microsoft.com/office/officeart/2005/8/layout/orgChart1"/>
    <dgm:cxn modelId="{6E9092F0-EDF1-1441-8847-85F5D3A1ACF6}" type="presParOf" srcId="{BB41FB19-37D6-8049-B6DE-01F411C49562}" destId="{25D93834-8298-2E4A-95CC-E6C3E7C69FD5}" srcOrd="0" destOrd="0" presId="urn:microsoft.com/office/officeart/2005/8/layout/orgChart1"/>
    <dgm:cxn modelId="{6A657F5D-3D59-F749-A0A5-E70D43A23627}" type="presParOf" srcId="{25D93834-8298-2E4A-95CC-E6C3E7C69FD5}" destId="{C52835E3-495E-C34D-8EBE-79462C81D592}" srcOrd="0" destOrd="0" presId="urn:microsoft.com/office/officeart/2005/8/layout/orgChart1"/>
    <dgm:cxn modelId="{199B21AD-03DD-5842-971B-302FE683DE4C}" type="presParOf" srcId="{25D93834-8298-2E4A-95CC-E6C3E7C69FD5}" destId="{A9429D8A-042E-5448-A9FC-65CE59585BAD}" srcOrd="1" destOrd="0" presId="urn:microsoft.com/office/officeart/2005/8/layout/orgChart1"/>
    <dgm:cxn modelId="{FA9217B9-24FD-7941-A6A6-6B4249714749}" type="presParOf" srcId="{BB41FB19-37D6-8049-B6DE-01F411C49562}" destId="{02199A05-603D-9049-A6EB-569EE6DEA3C0}" srcOrd="1" destOrd="0" presId="urn:microsoft.com/office/officeart/2005/8/layout/orgChart1"/>
    <dgm:cxn modelId="{A54E912B-886B-6044-B4D8-719169462FAD}" type="presParOf" srcId="{BB41FB19-37D6-8049-B6DE-01F411C49562}" destId="{CFCA0C94-8A86-8244-8CFA-7F763368218C}" srcOrd="2" destOrd="0" presId="urn:microsoft.com/office/officeart/2005/8/layout/orgChart1"/>
    <dgm:cxn modelId="{EA35D513-D785-E842-8B15-7D69B59FBB01}" type="presParOf" srcId="{232C464A-193D-094D-8149-AB9489B5B6AE}" destId="{92DBC5AC-E002-774C-9609-E238764FDBE8}" srcOrd="2" destOrd="0" presId="urn:microsoft.com/office/officeart/2005/8/layout/orgChart1"/>
    <dgm:cxn modelId="{ADFC4EBD-32E6-4040-A2F9-35B6C7EA6FEB}" type="presParOf" srcId="{232C464A-193D-094D-8149-AB9489B5B6AE}" destId="{31157FAB-7B7B-BE4B-8B3D-DC36525DD992}" srcOrd="3" destOrd="0" presId="urn:microsoft.com/office/officeart/2005/8/layout/orgChart1"/>
    <dgm:cxn modelId="{5D90F500-190E-DE41-9939-B6536CE81D55}" type="presParOf" srcId="{31157FAB-7B7B-BE4B-8B3D-DC36525DD992}" destId="{A3129BB5-C0C1-C94A-8AED-FB64380EF412}" srcOrd="0" destOrd="0" presId="urn:microsoft.com/office/officeart/2005/8/layout/orgChart1"/>
    <dgm:cxn modelId="{0051617D-3CF0-9247-B155-63C60511F302}" type="presParOf" srcId="{A3129BB5-C0C1-C94A-8AED-FB64380EF412}" destId="{A954230E-E71C-7746-A502-32A469C6CDCF}" srcOrd="0" destOrd="0" presId="urn:microsoft.com/office/officeart/2005/8/layout/orgChart1"/>
    <dgm:cxn modelId="{B6C12094-AA79-3C47-AE64-C52144FF28C1}" type="presParOf" srcId="{A3129BB5-C0C1-C94A-8AED-FB64380EF412}" destId="{60E18C07-CB1D-1346-A35C-D0FA61995060}" srcOrd="1" destOrd="0" presId="urn:microsoft.com/office/officeart/2005/8/layout/orgChart1"/>
    <dgm:cxn modelId="{68EECC15-12B8-BF45-9B1A-57BEA0210176}" type="presParOf" srcId="{31157FAB-7B7B-BE4B-8B3D-DC36525DD992}" destId="{1A28B0C8-6271-794B-B535-9E9FC65FC24E}" srcOrd="1" destOrd="0" presId="urn:microsoft.com/office/officeart/2005/8/layout/orgChart1"/>
    <dgm:cxn modelId="{542E0782-58EE-DF45-B5AE-39AC9C2A2123}" type="presParOf" srcId="{31157FAB-7B7B-BE4B-8B3D-DC36525DD992}" destId="{D0956075-3F4C-964B-9DE6-A6A888960509}" srcOrd="2" destOrd="0" presId="urn:microsoft.com/office/officeart/2005/8/layout/orgChart1"/>
    <dgm:cxn modelId="{301F2FE8-0AE4-034D-AB9C-D267BAEE2287}" type="presParOf" srcId="{232C464A-193D-094D-8149-AB9489B5B6AE}" destId="{81B508FC-0271-C642-9032-22EB768F92E7}" srcOrd="4" destOrd="0" presId="urn:microsoft.com/office/officeart/2005/8/layout/orgChart1"/>
    <dgm:cxn modelId="{1AC3196F-594A-B04A-B064-FD6C4EFF7D26}" type="presParOf" srcId="{232C464A-193D-094D-8149-AB9489B5B6AE}" destId="{F27905DA-0C9C-494D-8533-45DEF6122F05}" srcOrd="5" destOrd="0" presId="urn:microsoft.com/office/officeart/2005/8/layout/orgChart1"/>
    <dgm:cxn modelId="{52115B18-4459-1F4F-AA30-657ED7819618}" type="presParOf" srcId="{F27905DA-0C9C-494D-8533-45DEF6122F05}" destId="{B848250D-D56C-2642-A144-D509B47CB076}" srcOrd="0" destOrd="0" presId="urn:microsoft.com/office/officeart/2005/8/layout/orgChart1"/>
    <dgm:cxn modelId="{44958FD0-CCD9-FD4A-B370-414FEBCBE440}" type="presParOf" srcId="{B848250D-D56C-2642-A144-D509B47CB076}" destId="{068DBABC-D608-F847-B1F2-46923C33E10E}" srcOrd="0" destOrd="0" presId="urn:microsoft.com/office/officeart/2005/8/layout/orgChart1"/>
    <dgm:cxn modelId="{A2F7ADCC-7E81-DD44-90B7-115BE9D999EB}" type="presParOf" srcId="{B848250D-D56C-2642-A144-D509B47CB076}" destId="{231B79F1-71C2-AC4E-92BB-1689C76FD8BC}" srcOrd="1" destOrd="0" presId="urn:microsoft.com/office/officeart/2005/8/layout/orgChart1"/>
    <dgm:cxn modelId="{4D53B707-C64D-824E-B856-A97C2772B628}" type="presParOf" srcId="{F27905DA-0C9C-494D-8533-45DEF6122F05}" destId="{F481DDDC-BC55-9E43-989C-96EB269C3F2F}" srcOrd="1" destOrd="0" presId="urn:microsoft.com/office/officeart/2005/8/layout/orgChart1"/>
    <dgm:cxn modelId="{CEA9843E-15D0-DB4D-AC2D-30F1473538B9}" type="presParOf" srcId="{F27905DA-0C9C-494D-8533-45DEF6122F05}" destId="{A6699467-363C-EE4E-A881-B66206CE752F}" srcOrd="2" destOrd="0" presId="urn:microsoft.com/office/officeart/2005/8/layout/orgChart1"/>
    <dgm:cxn modelId="{4A4B5C6E-F110-0049-B01B-2BE0573ECE4F}" type="presParOf" srcId="{232C464A-193D-094D-8149-AB9489B5B6AE}" destId="{7DBF4AF8-9507-AF46-8102-24EB530F1AAE}" srcOrd="6" destOrd="0" presId="urn:microsoft.com/office/officeart/2005/8/layout/orgChart1"/>
    <dgm:cxn modelId="{6495D2A9-F5FF-4B49-AD66-A065F66E8AD6}" type="presParOf" srcId="{232C464A-193D-094D-8149-AB9489B5B6AE}" destId="{774DAAD8-489B-8B4D-B150-ADF6FC5DC6E9}" srcOrd="7" destOrd="0" presId="urn:microsoft.com/office/officeart/2005/8/layout/orgChart1"/>
    <dgm:cxn modelId="{EE53F5EE-FFC1-8D4E-808E-5B6E0AA8707F}" type="presParOf" srcId="{774DAAD8-489B-8B4D-B150-ADF6FC5DC6E9}" destId="{C12746E8-1E19-7B40-8B5D-459BC425CDC9}" srcOrd="0" destOrd="0" presId="urn:microsoft.com/office/officeart/2005/8/layout/orgChart1"/>
    <dgm:cxn modelId="{03B1E37E-2365-874E-BDE3-19E6D6277EC1}" type="presParOf" srcId="{C12746E8-1E19-7B40-8B5D-459BC425CDC9}" destId="{C5678799-A2F5-B049-97A3-41D0E2F579E4}" srcOrd="0" destOrd="0" presId="urn:microsoft.com/office/officeart/2005/8/layout/orgChart1"/>
    <dgm:cxn modelId="{95AA0372-FBB5-3640-A06D-E0ACE2876EB1}" type="presParOf" srcId="{C12746E8-1E19-7B40-8B5D-459BC425CDC9}" destId="{48A706EC-CE2A-3742-872A-E920919C68B2}" srcOrd="1" destOrd="0" presId="urn:microsoft.com/office/officeart/2005/8/layout/orgChart1"/>
    <dgm:cxn modelId="{977E11A8-7B03-3B44-AB9E-331B7A28093C}" type="presParOf" srcId="{774DAAD8-489B-8B4D-B150-ADF6FC5DC6E9}" destId="{BFE31B7D-B2A8-1B4D-8A7F-D77C1EE62FFA}" srcOrd="1" destOrd="0" presId="urn:microsoft.com/office/officeart/2005/8/layout/orgChart1"/>
    <dgm:cxn modelId="{A97658F2-329A-F24A-B254-C361238C89B0}" type="presParOf" srcId="{BFE31B7D-B2A8-1B4D-8A7F-D77C1EE62FFA}" destId="{89B36080-738B-1B44-BA50-49E65F466F32}" srcOrd="0" destOrd="0" presId="urn:microsoft.com/office/officeart/2005/8/layout/orgChart1"/>
    <dgm:cxn modelId="{A1FA0897-5AAF-4849-B4E3-F26DC481EEEE}" type="presParOf" srcId="{BFE31B7D-B2A8-1B4D-8A7F-D77C1EE62FFA}" destId="{1E84429B-D5DB-584A-8602-999191560373}" srcOrd="1" destOrd="0" presId="urn:microsoft.com/office/officeart/2005/8/layout/orgChart1"/>
    <dgm:cxn modelId="{D17066A2-DDEA-F244-BCFB-148B734F6286}" type="presParOf" srcId="{1E84429B-D5DB-584A-8602-999191560373}" destId="{D67BA795-6A4E-3148-9705-A3F6B09FFB1F}" srcOrd="0" destOrd="0" presId="urn:microsoft.com/office/officeart/2005/8/layout/orgChart1"/>
    <dgm:cxn modelId="{E0D9A100-7C15-784D-AD4F-8DBE94F1FFB9}" type="presParOf" srcId="{D67BA795-6A4E-3148-9705-A3F6B09FFB1F}" destId="{D7B39700-3E75-1849-8DCB-E497BACC2FE2}" srcOrd="0" destOrd="0" presId="urn:microsoft.com/office/officeart/2005/8/layout/orgChart1"/>
    <dgm:cxn modelId="{641A45EA-BD68-8E43-AED5-9591E1B3042F}" type="presParOf" srcId="{D67BA795-6A4E-3148-9705-A3F6B09FFB1F}" destId="{71E79D22-A489-5E4C-B66D-520A1BF926DD}" srcOrd="1" destOrd="0" presId="urn:microsoft.com/office/officeart/2005/8/layout/orgChart1"/>
    <dgm:cxn modelId="{F7C62512-40F9-E34A-B797-68C7FD41B0F8}" type="presParOf" srcId="{1E84429B-D5DB-584A-8602-999191560373}" destId="{12A6E66A-C3DF-DA43-B753-9540051E0096}" srcOrd="1" destOrd="0" presId="urn:microsoft.com/office/officeart/2005/8/layout/orgChart1"/>
    <dgm:cxn modelId="{EC559094-9308-4F48-AEDE-5A24DEE443B8}" type="presParOf" srcId="{1E84429B-D5DB-584A-8602-999191560373}" destId="{7448B24F-846F-0149-842B-2109FB03E0EF}" srcOrd="2" destOrd="0" presId="urn:microsoft.com/office/officeart/2005/8/layout/orgChart1"/>
    <dgm:cxn modelId="{486A4B9A-31A0-9E41-AD79-F42D65A92470}" type="presParOf" srcId="{774DAAD8-489B-8B4D-B150-ADF6FC5DC6E9}" destId="{869BCEAA-F201-8F43-98A3-6CF67B31F499}" srcOrd="2" destOrd="0" presId="urn:microsoft.com/office/officeart/2005/8/layout/orgChart1"/>
    <dgm:cxn modelId="{CA062226-3A0E-E044-B72D-2BBE384E2BDD}" type="presParOf" srcId="{CFA997C8-CB6D-8242-ABA8-70A37D44E31F}" destId="{352850DB-F9AA-3944-AAF3-72EE71CB7D65}" srcOrd="2" destOrd="0" presId="urn:microsoft.com/office/officeart/2005/8/layout/orgChart1"/>
    <dgm:cxn modelId="{E71A6500-38A6-B24D-956A-3D5FD0F98643}" type="presParOf" srcId="{56852A92-F147-8B47-A51E-CFE0A590589D}" destId="{6E4155E4-A09F-AA4E-983A-13C4E0F42F0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B36080-738B-1B44-BA50-49E65F466F32}">
      <dsp:nvSpPr>
        <dsp:cNvPr id="0" name=""/>
        <dsp:cNvSpPr/>
      </dsp:nvSpPr>
      <dsp:spPr>
        <a:xfrm>
          <a:off x="8989537" y="3557506"/>
          <a:ext cx="183196" cy="561801"/>
        </a:xfrm>
        <a:custGeom>
          <a:avLst/>
          <a:gdLst/>
          <a:ahLst/>
          <a:cxnLst/>
          <a:rect l="0" t="0" r="0" b="0"/>
          <a:pathLst>
            <a:path>
              <a:moveTo>
                <a:pt x="0" y="0"/>
              </a:moveTo>
              <a:lnTo>
                <a:pt x="0" y="561801"/>
              </a:lnTo>
              <a:lnTo>
                <a:pt x="183196" y="561801"/>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BF4AF8-9507-AF46-8102-24EB530F1AAE}">
      <dsp:nvSpPr>
        <dsp:cNvPr id="0" name=""/>
        <dsp:cNvSpPr/>
      </dsp:nvSpPr>
      <dsp:spPr>
        <a:xfrm>
          <a:off x="7261387" y="2690377"/>
          <a:ext cx="2216673" cy="256474"/>
        </a:xfrm>
        <a:custGeom>
          <a:avLst/>
          <a:gdLst/>
          <a:ahLst/>
          <a:cxnLst/>
          <a:rect l="0" t="0" r="0" b="0"/>
          <a:pathLst>
            <a:path>
              <a:moveTo>
                <a:pt x="0" y="0"/>
              </a:moveTo>
              <a:lnTo>
                <a:pt x="0" y="128237"/>
              </a:lnTo>
              <a:lnTo>
                <a:pt x="2216673" y="128237"/>
              </a:lnTo>
              <a:lnTo>
                <a:pt x="2216673" y="256474"/>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B508FC-0271-C642-9032-22EB768F92E7}">
      <dsp:nvSpPr>
        <dsp:cNvPr id="0" name=""/>
        <dsp:cNvSpPr/>
      </dsp:nvSpPr>
      <dsp:spPr>
        <a:xfrm>
          <a:off x="7261387" y="2690377"/>
          <a:ext cx="738891" cy="256474"/>
        </a:xfrm>
        <a:custGeom>
          <a:avLst/>
          <a:gdLst/>
          <a:ahLst/>
          <a:cxnLst/>
          <a:rect l="0" t="0" r="0" b="0"/>
          <a:pathLst>
            <a:path>
              <a:moveTo>
                <a:pt x="0" y="0"/>
              </a:moveTo>
              <a:lnTo>
                <a:pt x="0" y="128237"/>
              </a:lnTo>
              <a:lnTo>
                <a:pt x="738891" y="128237"/>
              </a:lnTo>
              <a:lnTo>
                <a:pt x="738891" y="256474"/>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DBC5AC-E002-774C-9609-E238764FDBE8}">
      <dsp:nvSpPr>
        <dsp:cNvPr id="0" name=""/>
        <dsp:cNvSpPr/>
      </dsp:nvSpPr>
      <dsp:spPr>
        <a:xfrm>
          <a:off x="6522496" y="2690377"/>
          <a:ext cx="738891" cy="256474"/>
        </a:xfrm>
        <a:custGeom>
          <a:avLst/>
          <a:gdLst/>
          <a:ahLst/>
          <a:cxnLst/>
          <a:rect l="0" t="0" r="0" b="0"/>
          <a:pathLst>
            <a:path>
              <a:moveTo>
                <a:pt x="738891" y="0"/>
              </a:moveTo>
              <a:lnTo>
                <a:pt x="738891" y="128237"/>
              </a:lnTo>
              <a:lnTo>
                <a:pt x="0" y="128237"/>
              </a:lnTo>
              <a:lnTo>
                <a:pt x="0" y="256474"/>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701359F-A843-6643-B981-A088FCAEDD42}">
      <dsp:nvSpPr>
        <dsp:cNvPr id="0" name=""/>
        <dsp:cNvSpPr/>
      </dsp:nvSpPr>
      <dsp:spPr>
        <a:xfrm>
          <a:off x="5044714" y="2690377"/>
          <a:ext cx="2216673" cy="256474"/>
        </a:xfrm>
        <a:custGeom>
          <a:avLst/>
          <a:gdLst/>
          <a:ahLst/>
          <a:cxnLst/>
          <a:rect l="0" t="0" r="0" b="0"/>
          <a:pathLst>
            <a:path>
              <a:moveTo>
                <a:pt x="2216673" y="0"/>
              </a:moveTo>
              <a:lnTo>
                <a:pt x="2216673" y="128237"/>
              </a:lnTo>
              <a:lnTo>
                <a:pt x="0" y="128237"/>
              </a:lnTo>
              <a:lnTo>
                <a:pt x="0" y="256474"/>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B476AB-378A-4043-843E-2B7805A16256}">
      <dsp:nvSpPr>
        <dsp:cNvPr id="0" name=""/>
        <dsp:cNvSpPr/>
      </dsp:nvSpPr>
      <dsp:spPr>
        <a:xfrm>
          <a:off x="4675268" y="1823249"/>
          <a:ext cx="2586118" cy="256474"/>
        </a:xfrm>
        <a:custGeom>
          <a:avLst/>
          <a:gdLst/>
          <a:ahLst/>
          <a:cxnLst/>
          <a:rect l="0" t="0" r="0" b="0"/>
          <a:pathLst>
            <a:path>
              <a:moveTo>
                <a:pt x="0" y="0"/>
              </a:moveTo>
              <a:lnTo>
                <a:pt x="0" y="128237"/>
              </a:lnTo>
              <a:lnTo>
                <a:pt x="2586118" y="128237"/>
              </a:lnTo>
              <a:lnTo>
                <a:pt x="2586118" y="256474"/>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A03D02E-AFD7-4948-BF27-B0FDA01ABE88}">
      <dsp:nvSpPr>
        <dsp:cNvPr id="0" name=""/>
        <dsp:cNvSpPr/>
      </dsp:nvSpPr>
      <dsp:spPr>
        <a:xfrm>
          <a:off x="2089149" y="2690377"/>
          <a:ext cx="1477782" cy="256474"/>
        </a:xfrm>
        <a:custGeom>
          <a:avLst/>
          <a:gdLst/>
          <a:ahLst/>
          <a:cxnLst/>
          <a:rect l="0" t="0" r="0" b="0"/>
          <a:pathLst>
            <a:path>
              <a:moveTo>
                <a:pt x="0" y="0"/>
              </a:moveTo>
              <a:lnTo>
                <a:pt x="0" y="128237"/>
              </a:lnTo>
              <a:lnTo>
                <a:pt x="1477782" y="128237"/>
              </a:lnTo>
              <a:lnTo>
                <a:pt x="1477782" y="256474"/>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CE81B0D-DD59-3A48-A234-A835153E13E8}">
      <dsp:nvSpPr>
        <dsp:cNvPr id="0" name=""/>
        <dsp:cNvSpPr/>
      </dsp:nvSpPr>
      <dsp:spPr>
        <a:xfrm>
          <a:off x="2043429" y="2690377"/>
          <a:ext cx="91440" cy="256474"/>
        </a:xfrm>
        <a:custGeom>
          <a:avLst/>
          <a:gdLst/>
          <a:ahLst/>
          <a:cxnLst/>
          <a:rect l="0" t="0" r="0" b="0"/>
          <a:pathLst>
            <a:path>
              <a:moveTo>
                <a:pt x="45720" y="0"/>
              </a:moveTo>
              <a:lnTo>
                <a:pt x="45720" y="256474"/>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57A5C40-D25F-FA47-AEEB-14ED04492A79}">
      <dsp:nvSpPr>
        <dsp:cNvPr id="0" name=""/>
        <dsp:cNvSpPr/>
      </dsp:nvSpPr>
      <dsp:spPr>
        <a:xfrm>
          <a:off x="122844" y="3557506"/>
          <a:ext cx="183196" cy="561801"/>
        </a:xfrm>
        <a:custGeom>
          <a:avLst/>
          <a:gdLst/>
          <a:ahLst/>
          <a:cxnLst/>
          <a:rect l="0" t="0" r="0" b="0"/>
          <a:pathLst>
            <a:path>
              <a:moveTo>
                <a:pt x="0" y="0"/>
              </a:moveTo>
              <a:lnTo>
                <a:pt x="0" y="561801"/>
              </a:lnTo>
              <a:lnTo>
                <a:pt x="183196" y="561801"/>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F5A405-A476-2E49-A723-A29DB34B54D4}">
      <dsp:nvSpPr>
        <dsp:cNvPr id="0" name=""/>
        <dsp:cNvSpPr/>
      </dsp:nvSpPr>
      <dsp:spPr>
        <a:xfrm>
          <a:off x="611367" y="2690377"/>
          <a:ext cx="1477782" cy="256474"/>
        </a:xfrm>
        <a:custGeom>
          <a:avLst/>
          <a:gdLst/>
          <a:ahLst/>
          <a:cxnLst/>
          <a:rect l="0" t="0" r="0" b="0"/>
          <a:pathLst>
            <a:path>
              <a:moveTo>
                <a:pt x="1477782" y="0"/>
              </a:moveTo>
              <a:lnTo>
                <a:pt x="1477782" y="128237"/>
              </a:lnTo>
              <a:lnTo>
                <a:pt x="0" y="128237"/>
              </a:lnTo>
              <a:lnTo>
                <a:pt x="0" y="256474"/>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D5AFB0-4D06-FC4D-AE94-97642FD3B230}">
      <dsp:nvSpPr>
        <dsp:cNvPr id="0" name=""/>
        <dsp:cNvSpPr/>
      </dsp:nvSpPr>
      <dsp:spPr>
        <a:xfrm>
          <a:off x="2089149" y="1823249"/>
          <a:ext cx="2586118" cy="256474"/>
        </a:xfrm>
        <a:custGeom>
          <a:avLst/>
          <a:gdLst/>
          <a:ahLst/>
          <a:cxnLst/>
          <a:rect l="0" t="0" r="0" b="0"/>
          <a:pathLst>
            <a:path>
              <a:moveTo>
                <a:pt x="2586118" y="0"/>
              </a:moveTo>
              <a:lnTo>
                <a:pt x="2586118" y="128237"/>
              </a:lnTo>
              <a:lnTo>
                <a:pt x="0" y="128237"/>
              </a:lnTo>
              <a:lnTo>
                <a:pt x="0" y="256474"/>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68F2C3-2E22-A540-9070-82139398A38B}">
      <dsp:nvSpPr>
        <dsp:cNvPr id="0" name=""/>
        <dsp:cNvSpPr/>
      </dsp:nvSpPr>
      <dsp:spPr>
        <a:xfrm>
          <a:off x="4064614" y="1212595"/>
          <a:ext cx="1221307" cy="610653"/>
        </a:xfrm>
        <a:prstGeom prst="rect">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Grid</a:t>
          </a:r>
        </a:p>
      </dsp:txBody>
      <dsp:txXfrm>
        <a:off x="4064614" y="1212595"/>
        <a:ext cx="1221307" cy="610653"/>
      </dsp:txXfrm>
    </dsp:sp>
    <dsp:sp modelId="{6E3BF7C4-2E51-FB4C-88B8-86B1847B3FD6}">
      <dsp:nvSpPr>
        <dsp:cNvPr id="0" name=""/>
        <dsp:cNvSpPr/>
      </dsp:nvSpPr>
      <dsp:spPr>
        <a:xfrm>
          <a:off x="1478495" y="2079723"/>
          <a:ext cx="1221307" cy="610653"/>
        </a:xfrm>
        <a:prstGeom prst="rect">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err="1"/>
            <a:t>StackLayout</a:t>
          </a:r>
          <a:endParaRPr lang="en-US" sz="1400" kern="1200" dirty="0"/>
        </a:p>
      </dsp:txBody>
      <dsp:txXfrm>
        <a:off x="1478495" y="2079723"/>
        <a:ext cx="1221307" cy="610653"/>
      </dsp:txXfrm>
    </dsp:sp>
    <dsp:sp modelId="{DB9171EF-B3AB-F343-8471-DD7FBECBB55D}">
      <dsp:nvSpPr>
        <dsp:cNvPr id="0" name=""/>
        <dsp:cNvSpPr/>
      </dsp:nvSpPr>
      <dsp:spPr>
        <a:xfrm>
          <a:off x="713" y="2946852"/>
          <a:ext cx="1221307" cy="610653"/>
        </a:xfrm>
        <a:prstGeom prst="rect">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err="1"/>
            <a:t>ContentView</a:t>
          </a:r>
          <a:endParaRPr lang="en-US" sz="1400" kern="1200" dirty="0"/>
        </a:p>
      </dsp:txBody>
      <dsp:txXfrm>
        <a:off x="713" y="2946852"/>
        <a:ext cx="1221307" cy="610653"/>
      </dsp:txXfrm>
    </dsp:sp>
    <dsp:sp modelId="{5D937957-FD50-D548-AD13-BD6ED1F01DE0}">
      <dsp:nvSpPr>
        <dsp:cNvPr id="0" name=""/>
        <dsp:cNvSpPr/>
      </dsp:nvSpPr>
      <dsp:spPr>
        <a:xfrm>
          <a:off x="306040" y="3813980"/>
          <a:ext cx="1221307" cy="610653"/>
        </a:xfrm>
        <a:prstGeom prst="rect">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Label</a:t>
          </a:r>
        </a:p>
      </dsp:txBody>
      <dsp:txXfrm>
        <a:off x="306040" y="3813980"/>
        <a:ext cx="1221307" cy="610653"/>
      </dsp:txXfrm>
    </dsp:sp>
    <dsp:sp modelId="{F7940BBC-87F5-3848-BB70-CC261CD12432}">
      <dsp:nvSpPr>
        <dsp:cNvPr id="0" name=""/>
        <dsp:cNvSpPr/>
      </dsp:nvSpPr>
      <dsp:spPr>
        <a:xfrm>
          <a:off x="1478495" y="2946852"/>
          <a:ext cx="1221307" cy="610653"/>
        </a:xfrm>
        <a:prstGeom prst="rect">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Button</a:t>
          </a:r>
        </a:p>
      </dsp:txBody>
      <dsp:txXfrm>
        <a:off x="1478495" y="2946852"/>
        <a:ext cx="1221307" cy="610653"/>
      </dsp:txXfrm>
    </dsp:sp>
    <dsp:sp modelId="{E4389569-05F8-4647-9D9C-0CDC10758D3F}">
      <dsp:nvSpPr>
        <dsp:cNvPr id="0" name=""/>
        <dsp:cNvSpPr/>
      </dsp:nvSpPr>
      <dsp:spPr>
        <a:xfrm>
          <a:off x="2956278" y="2946852"/>
          <a:ext cx="1221307" cy="610653"/>
        </a:xfrm>
        <a:prstGeom prst="rect">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WebView</a:t>
          </a:r>
        </a:p>
      </dsp:txBody>
      <dsp:txXfrm>
        <a:off x="2956278" y="2946852"/>
        <a:ext cx="1221307" cy="610653"/>
      </dsp:txXfrm>
    </dsp:sp>
    <dsp:sp modelId="{E3FEE1FA-742C-1743-BAB9-CFDC98948B50}">
      <dsp:nvSpPr>
        <dsp:cNvPr id="0" name=""/>
        <dsp:cNvSpPr/>
      </dsp:nvSpPr>
      <dsp:spPr>
        <a:xfrm>
          <a:off x="6650733" y="2079723"/>
          <a:ext cx="1221307" cy="610653"/>
        </a:xfrm>
        <a:prstGeom prst="rect">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Grid</a:t>
          </a:r>
        </a:p>
      </dsp:txBody>
      <dsp:txXfrm>
        <a:off x="6650733" y="2079723"/>
        <a:ext cx="1221307" cy="610653"/>
      </dsp:txXfrm>
    </dsp:sp>
    <dsp:sp modelId="{C52835E3-495E-C34D-8EBE-79462C81D592}">
      <dsp:nvSpPr>
        <dsp:cNvPr id="0" name=""/>
        <dsp:cNvSpPr/>
      </dsp:nvSpPr>
      <dsp:spPr>
        <a:xfrm>
          <a:off x="4434060" y="2946852"/>
          <a:ext cx="1221307" cy="610653"/>
        </a:xfrm>
        <a:prstGeom prst="rect">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Label</a:t>
          </a:r>
        </a:p>
      </dsp:txBody>
      <dsp:txXfrm>
        <a:off x="4434060" y="2946852"/>
        <a:ext cx="1221307" cy="610653"/>
      </dsp:txXfrm>
    </dsp:sp>
    <dsp:sp modelId="{A954230E-E71C-7746-A502-32A469C6CDCF}">
      <dsp:nvSpPr>
        <dsp:cNvPr id="0" name=""/>
        <dsp:cNvSpPr/>
      </dsp:nvSpPr>
      <dsp:spPr>
        <a:xfrm>
          <a:off x="5911842" y="2946852"/>
          <a:ext cx="1221307" cy="610653"/>
        </a:xfrm>
        <a:prstGeom prst="rect">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Button</a:t>
          </a:r>
        </a:p>
      </dsp:txBody>
      <dsp:txXfrm>
        <a:off x="5911842" y="2946852"/>
        <a:ext cx="1221307" cy="610653"/>
      </dsp:txXfrm>
    </dsp:sp>
    <dsp:sp modelId="{068DBABC-D608-F847-B1F2-46923C33E10E}">
      <dsp:nvSpPr>
        <dsp:cNvPr id="0" name=""/>
        <dsp:cNvSpPr/>
      </dsp:nvSpPr>
      <dsp:spPr>
        <a:xfrm>
          <a:off x="7389624" y="2946852"/>
          <a:ext cx="1221307" cy="610653"/>
        </a:xfrm>
        <a:prstGeom prst="rect">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Image</a:t>
          </a:r>
        </a:p>
      </dsp:txBody>
      <dsp:txXfrm>
        <a:off x="7389624" y="2946852"/>
        <a:ext cx="1221307" cy="610653"/>
      </dsp:txXfrm>
    </dsp:sp>
    <dsp:sp modelId="{C5678799-A2F5-B049-97A3-41D0E2F579E4}">
      <dsp:nvSpPr>
        <dsp:cNvPr id="0" name=""/>
        <dsp:cNvSpPr/>
      </dsp:nvSpPr>
      <dsp:spPr>
        <a:xfrm>
          <a:off x="8867406" y="2946852"/>
          <a:ext cx="1221307" cy="610653"/>
        </a:xfrm>
        <a:prstGeom prst="rect">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err="1"/>
            <a:t>ScrollView</a:t>
          </a:r>
          <a:endParaRPr lang="en-US" sz="1400" kern="1200" dirty="0"/>
        </a:p>
      </dsp:txBody>
      <dsp:txXfrm>
        <a:off x="8867406" y="2946852"/>
        <a:ext cx="1221307" cy="610653"/>
      </dsp:txXfrm>
    </dsp:sp>
    <dsp:sp modelId="{D7B39700-3E75-1849-8DCB-E497BACC2FE2}">
      <dsp:nvSpPr>
        <dsp:cNvPr id="0" name=""/>
        <dsp:cNvSpPr/>
      </dsp:nvSpPr>
      <dsp:spPr>
        <a:xfrm>
          <a:off x="9172733" y="3813980"/>
          <a:ext cx="1221307" cy="610653"/>
        </a:xfrm>
        <a:prstGeom prst="rect">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Image</a:t>
          </a:r>
        </a:p>
      </dsp:txBody>
      <dsp:txXfrm>
        <a:off x="9172733" y="3813980"/>
        <a:ext cx="1221307" cy="610653"/>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ED9401-EE8D-4EE1-B291-5BF7DCDA3C5A}" type="datetime8">
              <a:rPr lang="en-US" smtClean="0">
                <a:latin typeface="Segoe UI" pitchFamily="34" charset="0"/>
              </a:rPr>
              <a:t>5/8/2017 12:05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1B0BD91-A332-4638-9D55-E1550E13BA63}" type="datetime8">
              <a:rPr lang="en-US" smtClean="0"/>
              <a:t>5/8/2017 12:05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96B01FC-4093-47B5-A361-524E345F092E}" type="datetime8">
              <a:rPr lang="en-US" smtClean="0"/>
              <a:t>5/8/2017 12:05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2931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5/8/2017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853855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5</a:t>
            </a:fld>
            <a:endParaRPr lang="en-US"/>
          </a:p>
        </p:txBody>
      </p:sp>
    </p:spTree>
    <p:extLst>
      <p:ext uri="{BB962C8B-B14F-4D97-AF65-F5344CB8AC3E}">
        <p14:creationId xmlns:p14="http://schemas.microsoft.com/office/powerpoint/2010/main" val="1879418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Inside of a page</a:t>
            </a:r>
            <a:r>
              <a:rPr lang="en-US" baseline="0" dirty="0"/>
              <a:t> are layouts</a:t>
            </a:r>
          </a:p>
          <a:p>
            <a:r>
              <a:rPr lang="en-US" baseline="0" dirty="0"/>
              <a:t>A lot of options from something simple like a stack panel to complex and powerful grids</a:t>
            </a:r>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6</a:t>
            </a:fld>
            <a:endParaRPr lang="en-US"/>
          </a:p>
        </p:txBody>
      </p:sp>
    </p:spTree>
    <p:extLst>
      <p:ext uri="{BB962C8B-B14F-4D97-AF65-F5344CB8AC3E}">
        <p14:creationId xmlns:p14="http://schemas.microsoft.com/office/powerpoint/2010/main" val="1280347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more than 40 controls, layouts, and pages to mix and match from.</a:t>
            </a:r>
          </a:p>
          <a:p>
            <a:r>
              <a:rPr lang="en-US" dirty="0"/>
              <a:t>These are all of the controls you have out of the box, you can</a:t>
            </a:r>
            <a:r>
              <a:rPr lang="en-US" baseline="0" dirty="0"/>
              <a:t> of course create your own.</a:t>
            </a:r>
          </a:p>
          <a:p>
            <a:r>
              <a:rPr lang="en-US" baseline="0" dirty="0"/>
              <a:t>What is unique is you get the native control and have access to it.</a:t>
            </a:r>
          </a:p>
          <a:p>
            <a:r>
              <a:rPr lang="en-US" baseline="0" dirty="0"/>
              <a:t>Consider an Entry Field</a:t>
            </a:r>
          </a:p>
          <a:p>
            <a:r>
              <a:rPr lang="en-US" baseline="0" dirty="0"/>
              <a:t>On iOS it is mapped to </a:t>
            </a:r>
            <a:r>
              <a:rPr lang="en-US" baseline="0" dirty="0" err="1"/>
              <a:t>UITextField</a:t>
            </a:r>
            <a:endParaRPr lang="en-US" baseline="0" dirty="0"/>
          </a:p>
          <a:p>
            <a:r>
              <a:rPr lang="en-US" baseline="0" dirty="0"/>
              <a:t>Android it is </a:t>
            </a:r>
            <a:r>
              <a:rPr lang="en-US" baseline="0" dirty="0" err="1"/>
              <a:t>EditText</a:t>
            </a:r>
            <a:endParaRPr lang="en-US" baseline="0" dirty="0"/>
          </a:p>
          <a:p>
            <a:r>
              <a:rPr lang="en-US" baseline="0" dirty="0"/>
              <a:t>Windows </a:t>
            </a:r>
            <a:r>
              <a:rPr lang="en-US" baseline="0" dirty="0" err="1"/>
              <a:t>Phoen</a:t>
            </a:r>
            <a:r>
              <a:rPr lang="en-US" baseline="0" dirty="0"/>
              <a:t> it is a </a:t>
            </a:r>
            <a:r>
              <a:rPr lang="en-US" baseline="0" dirty="0" err="1"/>
              <a:t>TextBox</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7</a:t>
            </a:fld>
            <a:endParaRPr lang="en-US"/>
          </a:p>
        </p:txBody>
      </p:sp>
    </p:spTree>
    <p:extLst>
      <p:ext uri="{BB962C8B-B14F-4D97-AF65-F5344CB8AC3E}">
        <p14:creationId xmlns:p14="http://schemas.microsoft.com/office/powerpoint/2010/main" val="1262619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189661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711960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4869858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5/8/2017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801715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Apple has a developer preview where</a:t>
            </a:r>
            <a:r>
              <a:rPr lang="en-US" baseline="0" dirty="0"/>
              <a:t> Xamarin has alphas ready. Google does not offer this. </a:t>
            </a:r>
          </a:p>
          <a:p>
            <a:pPr marL="171450" indent="-171450">
              <a:buFont typeface="Arial" panose="020B0604020202020204" pitchFamily="34" charset="0"/>
              <a:buChar char="•"/>
            </a:pPr>
            <a:r>
              <a:rPr lang="en-US" baseline="0" dirty="0"/>
              <a:t>Android versions are usually 4 to 8 weeks out for a stable release, but alphas and betas are usually earlier. </a:t>
            </a:r>
          </a:p>
          <a:p>
            <a:pPr marL="171450" indent="-171450">
              <a:buFont typeface="Arial" panose="020B0604020202020204" pitchFamily="34" charset="0"/>
              <a:buChar char="•"/>
            </a:pPr>
            <a:r>
              <a:rPr lang="en-US" baseline="0" dirty="0"/>
              <a:t>Xamarin realizes how important having iOS ready because within 24 hours a large portion of iOS users upgrade</a:t>
            </a:r>
          </a:p>
          <a:p>
            <a:pPr marL="171450" indent="-171450">
              <a:buFont typeface="Arial" panose="020B0604020202020204" pitchFamily="34" charset="0"/>
              <a:buChar char="•"/>
            </a:pPr>
            <a:r>
              <a:rPr lang="en-US" baseline="0" dirty="0"/>
              <a:t>Android on the other hand is much different. After 4 months on the market Android 4.4 only had 1% adoption</a:t>
            </a:r>
            <a:endParaRPr lang="en-US" dirty="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5097B6B-FF96-F443-AED4-FFB28983C4F8}" type="slidenum">
              <a:rPr lang="en-US" smtClean="0"/>
              <a:t>14</a:t>
            </a:fld>
            <a:endParaRPr lang="en-US"/>
          </a:p>
        </p:txBody>
      </p:sp>
    </p:spTree>
    <p:extLst>
      <p:ext uri="{BB962C8B-B14F-4D97-AF65-F5344CB8AC3E}">
        <p14:creationId xmlns:p14="http://schemas.microsoft.com/office/powerpoint/2010/main" val="1583982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3" y="0"/>
            <a:ext cx="12434709" cy="6994524"/>
          </a:xfrm>
          <a:prstGeom prst="rect">
            <a:avLst/>
          </a:prstGeom>
        </p:spPr>
      </p:pic>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14641580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5109">
                      <a:schemeClr val="tx2"/>
                    </a:gs>
                    <a:gs pos="25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100000">
                      <a:schemeClr val="tx2"/>
                    </a:gs>
                    <a:gs pos="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452176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7617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565332"/>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088" indent="-241253">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332" indent="-342834">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3991" rtl="0" eaLnBrk="1" latinLnBrk="0" hangingPunct="1">
              <a:spcBef>
                <a:spcPct val="20000"/>
              </a:spcBef>
              <a:spcAft>
                <a:spcPts val="816"/>
              </a:spcAft>
              <a:buFont typeface="Arial" pitchFamily="34" charset="0"/>
              <a:buNone/>
            </a:pPr>
            <a:r>
              <a:rPr lang="en-US"/>
              <a:t>Click to edit Master text styles</a:t>
            </a:r>
          </a:p>
          <a:p>
            <a:pPr marL="0" lvl="1" indent="0" algn="l" defTabSz="913991" rtl="0" eaLnBrk="1" latinLnBrk="0" hangingPunct="1">
              <a:spcBef>
                <a:spcPct val="20000"/>
              </a:spcBef>
              <a:spcAft>
                <a:spcPts val="816"/>
              </a:spcAft>
              <a:buFont typeface="Arial" pitchFamily="34" charset="0"/>
              <a:buNone/>
            </a:pPr>
            <a:r>
              <a:rPr lang="en-US"/>
              <a:t>Second level</a:t>
            </a:r>
          </a:p>
          <a:p>
            <a:pPr marL="0" lvl="2" indent="0" algn="l" defTabSz="913991"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123753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668463"/>
            <a:ext cx="11887199" cy="5029200"/>
          </a:xfrm>
        </p:spPr>
        <p:txBody>
          <a:bodyPr wrap="square">
            <a:noAutofit/>
          </a:bodyPr>
          <a:lstStyle>
            <a:lvl1pPr marL="0" indent="0">
              <a:buNone/>
              <a:defRPr/>
            </a:lvl1pPr>
            <a:lvl2pPr marL="342834" indent="0">
              <a:buNone/>
              <a:defRPr/>
            </a:lvl2pPr>
            <a:lvl3pPr marL="571390" indent="0">
              <a:buNone/>
              <a:defRPr sz="2400"/>
            </a:lvl3pPr>
            <a:lvl4pPr marL="799946" indent="0">
              <a:buNone/>
              <a:defRPr sz="2000"/>
            </a:lvl4pPr>
            <a:lvl5pPr marL="1028502" indent="0">
              <a:buNone/>
              <a:defRPr sz="2000"/>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723315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196" r:id="rId24"/>
    <p:sldLayoutId id="2147484197" r:id="rId25"/>
    <p:sldLayoutId id="2147484198" r:id="rId26"/>
    <p:sldLayoutId id="2147484199" r:id="rId27"/>
    <p:sldLayoutId id="2147484201"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Layout" Target="../slideLayouts/slideLayout25.xml"/><Relationship Id="rId4" Type="http://schemas.openxmlformats.org/officeDocument/2006/relationships/image" Target="../media/image9.emf"/></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9.emf"/><Relationship Id="rId4" Type="http://schemas.openxmlformats.org/officeDocument/2006/relationships/image" Target="../media/image8.emf"/></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837" y="296862"/>
            <a:ext cx="3657600" cy="566204"/>
          </a:xfrm>
          <a:prstGeom prst="rect">
            <a:avLst/>
          </a:prstGeom>
        </p:spPr>
      </p:pic>
    </p:spTree>
    <p:extLst>
      <p:ext uri="{BB962C8B-B14F-4D97-AF65-F5344CB8AC3E}">
        <p14:creationId xmlns:p14="http://schemas.microsoft.com/office/powerpoint/2010/main" val="40103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019425" y="953191"/>
          <a:ext cx="5860016" cy="3632724"/>
        </p:xfrm>
        <a:graphic>
          <a:graphicData uri="http://schemas.openxmlformats.org/drawingml/2006/table">
            <a:tbl>
              <a:tblPr firstRow="1" bandRow="1">
                <a:tableStyleId>{793D81CF-94F2-401A-BA57-92F5A7B2D0C5}</a:tableStyleId>
              </a:tblPr>
              <a:tblGrid>
                <a:gridCol w="2930008">
                  <a:extLst>
                    <a:ext uri="{9D8B030D-6E8A-4147-A177-3AD203B41FA5}">
                      <a16:colId xmlns:a16="http://schemas.microsoft.com/office/drawing/2014/main" val="20000"/>
                    </a:ext>
                  </a:extLst>
                </a:gridCol>
                <a:gridCol w="2930008">
                  <a:extLst>
                    <a:ext uri="{9D8B030D-6E8A-4147-A177-3AD203B41FA5}">
                      <a16:colId xmlns:a16="http://schemas.microsoft.com/office/drawing/2014/main" val="20001"/>
                    </a:ext>
                  </a:extLst>
                </a:gridCol>
              </a:tblGrid>
              <a:tr h="605454">
                <a:tc>
                  <a:txBody>
                    <a:bodyPr/>
                    <a:lstStyle/>
                    <a:p>
                      <a:r>
                        <a:rPr lang="en-US" sz="2400" dirty="0"/>
                        <a:t>Windows</a:t>
                      </a:r>
                    </a:p>
                  </a:txBody>
                  <a:tcPr marL="124347" marR="124347" marT="62174" marB="62174"/>
                </a:tc>
                <a:tc>
                  <a:txBody>
                    <a:bodyPr/>
                    <a:lstStyle/>
                    <a:p>
                      <a:r>
                        <a:rPr lang="en-US" sz="2400" dirty="0"/>
                        <a:t>Xamarin.Forms</a:t>
                      </a:r>
                    </a:p>
                  </a:txBody>
                  <a:tcPr marL="124347" marR="124347" marT="62174" marB="62174"/>
                </a:tc>
                <a:extLst>
                  <a:ext uri="{0D108BD9-81ED-4DB2-BD59-A6C34878D82A}">
                    <a16:rowId xmlns:a16="http://schemas.microsoft.com/office/drawing/2014/main" val="10000"/>
                  </a:ext>
                </a:extLst>
              </a:tr>
              <a:tr h="605454">
                <a:tc>
                  <a:txBody>
                    <a:bodyPr/>
                    <a:lstStyle/>
                    <a:p>
                      <a:r>
                        <a:rPr lang="en-US" sz="2400" dirty="0" err="1">
                          <a:solidFill>
                            <a:srgbClr val="FF0000"/>
                          </a:solidFill>
                        </a:rPr>
                        <a:t>DataContext</a:t>
                      </a:r>
                      <a:endParaRPr lang="en-US" sz="2400" dirty="0">
                        <a:solidFill>
                          <a:srgbClr val="FF0000"/>
                        </a:solidFill>
                      </a:endParaRPr>
                    </a:p>
                  </a:txBody>
                  <a:tcPr marL="124347" marR="124347" marT="62174" marB="62174"/>
                </a:tc>
                <a:tc>
                  <a:txBody>
                    <a:bodyPr/>
                    <a:lstStyle/>
                    <a:p>
                      <a:r>
                        <a:rPr lang="en-US" sz="2400" dirty="0" err="1">
                          <a:solidFill>
                            <a:srgbClr val="FF0000"/>
                          </a:solidFill>
                        </a:rPr>
                        <a:t>BindingContext</a:t>
                      </a:r>
                      <a:endParaRPr lang="en-US" sz="2400" dirty="0">
                        <a:solidFill>
                          <a:srgbClr val="FF0000"/>
                        </a:solidFill>
                      </a:endParaRPr>
                    </a:p>
                  </a:txBody>
                  <a:tcPr marL="124347" marR="124347" marT="62174" marB="62174"/>
                </a:tc>
                <a:extLst>
                  <a:ext uri="{0D108BD9-81ED-4DB2-BD59-A6C34878D82A}">
                    <a16:rowId xmlns:a16="http://schemas.microsoft.com/office/drawing/2014/main" val="10001"/>
                  </a:ext>
                </a:extLst>
              </a:tr>
              <a:tr h="605454">
                <a:tc>
                  <a:txBody>
                    <a:bodyPr/>
                    <a:lstStyle/>
                    <a:p>
                      <a:r>
                        <a:rPr lang="en-US" sz="2400" dirty="0"/>
                        <a:t>{Binding Property}</a:t>
                      </a:r>
                    </a:p>
                  </a:txBody>
                  <a:tcPr marL="124347" marR="124347" marT="62174" marB="62174"/>
                </a:tc>
                <a:tc>
                  <a:txBody>
                    <a:bodyPr/>
                    <a:lstStyle/>
                    <a:p>
                      <a:r>
                        <a:rPr lang="en-US" sz="2400" dirty="0"/>
                        <a:t>{Binding</a:t>
                      </a:r>
                      <a:r>
                        <a:rPr lang="en-US" sz="2400" baseline="0" dirty="0"/>
                        <a:t> Property}</a:t>
                      </a:r>
                      <a:endParaRPr lang="en-US" sz="2400" dirty="0"/>
                    </a:p>
                  </a:txBody>
                  <a:tcPr marL="124347" marR="124347" marT="62174" marB="62174"/>
                </a:tc>
                <a:extLst>
                  <a:ext uri="{0D108BD9-81ED-4DB2-BD59-A6C34878D82A}">
                    <a16:rowId xmlns:a16="http://schemas.microsoft.com/office/drawing/2014/main" val="10002"/>
                  </a:ext>
                </a:extLst>
              </a:tr>
              <a:tr h="605454">
                <a:tc>
                  <a:txBody>
                    <a:bodyPr/>
                    <a:lstStyle/>
                    <a:p>
                      <a:r>
                        <a:rPr lang="en-US" sz="2400" dirty="0" err="1"/>
                        <a:t>ItemsSource</a:t>
                      </a:r>
                      <a:endParaRPr lang="en-US" sz="2400" dirty="0"/>
                    </a:p>
                  </a:txBody>
                  <a:tcPr marL="124347" marR="124347" marT="62174" marB="62174"/>
                </a:tc>
                <a:tc>
                  <a:txBody>
                    <a:bodyPr/>
                    <a:lstStyle/>
                    <a:p>
                      <a:r>
                        <a:rPr lang="en-US" sz="2400" dirty="0" err="1"/>
                        <a:t>ItemsSource</a:t>
                      </a:r>
                      <a:endParaRPr lang="en-US" sz="2400" dirty="0"/>
                    </a:p>
                  </a:txBody>
                  <a:tcPr marL="124347" marR="124347" marT="62174" marB="62174"/>
                </a:tc>
                <a:extLst>
                  <a:ext uri="{0D108BD9-81ED-4DB2-BD59-A6C34878D82A}">
                    <a16:rowId xmlns:a16="http://schemas.microsoft.com/office/drawing/2014/main" val="10003"/>
                  </a:ext>
                </a:extLst>
              </a:tr>
              <a:tr h="605454">
                <a:tc>
                  <a:txBody>
                    <a:bodyPr/>
                    <a:lstStyle/>
                    <a:p>
                      <a:r>
                        <a:rPr lang="en-US" sz="2400" dirty="0" err="1"/>
                        <a:t>ItemTemplate</a:t>
                      </a:r>
                      <a:endParaRPr lang="en-US" sz="2400" dirty="0"/>
                    </a:p>
                  </a:txBody>
                  <a:tcPr marL="124347" marR="124347" marT="62174" marB="62174"/>
                </a:tc>
                <a:tc>
                  <a:txBody>
                    <a:bodyPr/>
                    <a:lstStyle/>
                    <a:p>
                      <a:r>
                        <a:rPr lang="en-US" sz="2400" dirty="0" err="1"/>
                        <a:t>ItemTemplate</a:t>
                      </a:r>
                      <a:endParaRPr lang="en-US" sz="2400" dirty="0"/>
                    </a:p>
                  </a:txBody>
                  <a:tcPr marL="124347" marR="124347" marT="62174" marB="62174"/>
                </a:tc>
                <a:extLst>
                  <a:ext uri="{0D108BD9-81ED-4DB2-BD59-A6C34878D82A}">
                    <a16:rowId xmlns:a16="http://schemas.microsoft.com/office/drawing/2014/main" val="10004"/>
                  </a:ext>
                </a:extLst>
              </a:tr>
              <a:tr h="605454">
                <a:tc>
                  <a:txBody>
                    <a:bodyPr/>
                    <a:lstStyle/>
                    <a:p>
                      <a:r>
                        <a:rPr lang="en-US" sz="2400" dirty="0" err="1"/>
                        <a:t>DataTemplate</a:t>
                      </a:r>
                      <a:endParaRPr lang="en-US" sz="2400" dirty="0"/>
                    </a:p>
                  </a:txBody>
                  <a:tcPr marL="124347" marR="124347" marT="62174" marB="62174"/>
                </a:tc>
                <a:tc>
                  <a:txBody>
                    <a:bodyPr/>
                    <a:lstStyle/>
                    <a:p>
                      <a:r>
                        <a:rPr lang="en-US" sz="2400" dirty="0" err="1"/>
                        <a:t>DataTemplate</a:t>
                      </a:r>
                      <a:endParaRPr lang="en-US" sz="2400" dirty="0"/>
                    </a:p>
                  </a:txBody>
                  <a:tcPr marL="124347" marR="124347" marT="62174" marB="62174"/>
                </a:tc>
                <a:extLst>
                  <a:ext uri="{0D108BD9-81ED-4DB2-BD59-A6C34878D82A}">
                    <a16:rowId xmlns:a16="http://schemas.microsoft.com/office/drawing/2014/main" val="10005"/>
                  </a:ext>
                </a:extLst>
              </a:tr>
            </a:tbl>
          </a:graphicData>
        </a:graphic>
      </p:graphicFrame>
      <p:sp>
        <p:nvSpPr>
          <p:cNvPr id="7" name="Title 4"/>
          <p:cNvSpPr txBox="1">
            <a:spLocks/>
          </p:cNvSpPr>
          <p:nvPr/>
        </p:nvSpPr>
        <p:spPr>
          <a:xfrm>
            <a:off x="7410421" y="2647263"/>
            <a:ext cx="4415044" cy="1700001"/>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9"/>
              <a:t>Binding</a:t>
            </a:r>
          </a:p>
          <a:p>
            <a:r>
              <a:rPr lang="en-US" sz="4799"/>
              <a:t>Comparison</a:t>
            </a:r>
          </a:p>
        </p:txBody>
      </p:sp>
      <p:pic>
        <p:nvPicPr>
          <p:cNvPr id="8" name="Picture 7"/>
          <p:cNvPicPr>
            <a:picLocks noChangeAspect="1"/>
          </p:cNvPicPr>
          <p:nvPr/>
        </p:nvPicPr>
        <p:blipFill>
          <a:blip r:embed="rId3"/>
          <a:stretch>
            <a:fillRect/>
          </a:stretch>
        </p:blipFill>
        <p:spPr>
          <a:xfrm>
            <a:off x="888776" y="4947158"/>
            <a:ext cx="6111344" cy="1259795"/>
          </a:xfrm>
          <a:prstGeom prst="rect">
            <a:avLst/>
          </a:prstGeom>
        </p:spPr>
      </p:pic>
    </p:spTree>
    <p:extLst>
      <p:ext uri="{BB962C8B-B14F-4D97-AF65-F5344CB8AC3E}">
        <p14:creationId xmlns:p14="http://schemas.microsoft.com/office/powerpoint/2010/main" val="156449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txBox="1">
            <a:spLocks/>
          </p:cNvSpPr>
          <p:nvPr/>
        </p:nvSpPr>
        <p:spPr>
          <a:xfrm>
            <a:off x="7410421" y="2647263"/>
            <a:ext cx="4415044" cy="1700001"/>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9"/>
              <a:t>Platform</a:t>
            </a:r>
          </a:p>
          <a:p>
            <a:r>
              <a:rPr lang="en-US" sz="4799"/>
              <a:t>Customization</a:t>
            </a:r>
          </a:p>
        </p:txBody>
      </p:sp>
      <p:pic>
        <p:nvPicPr>
          <p:cNvPr id="9" name="Picture 8"/>
          <p:cNvPicPr>
            <a:picLocks noChangeAspect="1"/>
          </p:cNvPicPr>
          <p:nvPr/>
        </p:nvPicPr>
        <p:blipFill>
          <a:blip r:embed="rId3"/>
          <a:stretch>
            <a:fillRect/>
          </a:stretch>
        </p:blipFill>
        <p:spPr>
          <a:xfrm>
            <a:off x="806311" y="887944"/>
            <a:ext cx="6485167" cy="5170366"/>
          </a:xfrm>
          <a:prstGeom prst="rect">
            <a:avLst/>
          </a:prstGeom>
        </p:spPr>
      </p:pic>
    </p:spTree>
    <p:extLst>
      <p:ext uri="{BB962C8B-B14F-4D97-AF65-F5344CB8AC3E}">
        <p14:creationId xmlns:p14="http://schemas.microsoft.com/office/powerpoint/2010/main" val="143007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256331" y="1706815"/>
            <a:ext cx="5511019" cy="4633576"/>
          </a:xfrm>
        </p:spPr>
        <p:txBody>
          <a:bodyPr/>
          <a:lstStyle/>
          <a:p>
            <a:pPr marL="0" indent="0">
              <a:buNone/>
            </a:pPr>
            <a:r>
              <a:rPr lang="en-US" sz="1099" dirty="0">
                <a:solidFill>
                  <a:schemeClr val="tx1"/>
                </a:solidFill>
              </a:rPr>
              <a:t>&lt;?</a:t>
            </a:r>
            <a:r>
              <a:rPr lang="en-US" sz="1099" dirty="0">
                <a:solidFill>
                  <a:srgbClr val="53954A"/>
                </a:solidFill>
              </a:rPr>
              <a:t>xml</a:t>
            </a:r>
            <a:r>
              <a:rPr lang="en-US" sz="1099" dirty="0">
                <a:solidFill>
                  <a:schemeClr val="tx1"/>
                </a:solidFill>
              </a:rPr>
              <a:t> </a:t>
            </a:r>
            <a:r>
              <a:rPr lang="en-US" sz="1099" dirty="0">
                <a:solidFill>
                  <a:srgbClr val="654792"/>
                </a:solidFill>
              </a:rPr>
              <a:t>version</a:t>
            </a:r>
            <a:r>
              <a:rPr lang="en-US" sz="1099" dirty="0">
                <a:solidFill>
                  <a:schemeClr val="tx1"/>
                </a:solidFill>
              </a:rPr>
              <a:t>=</a:t>
            </a:r>
            <a:r>
              <a:rPr lang="en-US" sz="1099" dirty="0">
                <a:solidFill>
                  <a:srgbClr val="D53A05"/>
                </a:solidFill>
              </a:rPr>
              <a:t>"1.0" </a:t>
            </a:r>
            <a:r>
              <a:rPr lang="en-US" sz="1099" dirty="0">
                <a:solidFill>
                  <a:srgbClr val="654792"/>
                </a:solidFill>
              </a:rPr>
              <a:t>encoding</a:t>
            </a:r>
            <a:r>
              <a:rPr lang="en-US" sz="1099" dirty="0">
                <a:solidFill>
                  <a:schemeClr val="tx1"/>
                </a:solidFill>
              </a:rPr>
              <a:t>=</a:t>
            </a:r>
            <a:r>
              <a:rPr lang="en-US" sz="1099" dirty="0">
                <a:solidFill>
                  <a:srgbClr val="D53A05"/>
                </a:solidFill>
              </a:rPr>
              <a:t>"UTF-8"</a:t>
            </a:r>
            <a:r>
              <a:rPr lang="en-US" sz="1099" dirty="0">
                <a:solidFill>
                  <a:schemeClr val="tx1"/>
                </a:solidFill>
              </a:rPr>
              <a:t>?&gt;</a:t>
            </a:r>
          </a:p>
          <a:p>
            <a:pPr marL="0" indent="0">
              <a:buNone/>
            </a:pPr>
            <a:r>
              <a:rPr lang="en-US" sz="1099" dirty="0">
                <a:solidFill>
                  <a:schemeClr val="tx1"/>
                </a:solidFill>
              </a:rPr>
              <a:t>&lt;</a:t>
            </a:r>
            <a:r>
              <a:rPr lang="en-US" sz="1099" dirty="0" err="1">
                <a:solidFill>
                  <a:srgbClr val="53954A"/>
                </a:solidFill>
              </a:rPr>
              <a:t>TabbedPage</a:t>
            </a:r>
            <a:r>
              <a:rPr lang="en-US" sz="1099" dirty="0">
                <a:solidFill>
                  <a:schemeClr val="tx1"/>
                </a:solidFill>
              </a:rPr>
              <a:t> </a:t>
            </a:r>
            <a:r>
              <a:rPr lang="en-US" sz="1099" dirty="0" err="1">
                <a:solidFill>
                  <a:srgbClr val="654792"/>
                </a:solidFill>
              </a:rPr>
              <a:t>xmlns</a:t>
            </a:r>
            <a:r>
              <a:rPr lang="en-US" sz="1099" dirty="0">
                <a:solidFill>
                  <a:schemeClr val="tx1"/>
                </a:solidFill>
              </a:rPr>
              <a:t>=</a:t>
            </a:r>
            <a:r>
              <a:rPr lang="en-US" sz="1099" dirty="0">
                <a:solidFill>
                  <a:srgbClr val="D53A05"/>
                </a:solidFill>
              </a:rPr>
              <a:t>"http://</a:t>
            </a:r>
            <a:r>
              <a:rPr lang="en-US" sz="1099" dirty="0" err="1">
                <a:solidFill>
                  <a:srgbClr val="D53A05"/>
                </a:solidFill>
              </a:rPr>
              <a:t>xamarin.com</a:t>
            </a:r>
            <a:r>
              <a:rPr lang="en-US" sz="1099" dirty="0">
                <a:solidFill>
                  <a:srgbClr val="D53A05"/>
                </a:solidFill>
              </a:rPr>
              <a:t>/schemas/2014/forms</a:t>
            </a:r>
            <a:r>
              <a:rPr lang="en-US" sz="1099" dirty="0">
                <a:solidFill>
                  <a:schemeClr val="tx1"/>
                </a:solidFill>
              </a:rPr>
              <a:t>"</a:t>
            </a:r>
          </a:p>
          <a:p>
            <a:pPr marL="0" indent="0">
              <a:buNone/>
            </a:pPr>
            <a:r>
              <a:rPr lang="en-US" sz="1099" dirty="0">
                <a:solidFill>
                  <a:schemeClr val="tx1"/>
                </a:solidFill>
              </a:rPr>
              <a:t>            </a:t>
            </a:r>
            <a:r>
              <a:rPr lang="en-US" sz="1099" dirty="0" err="1">
                <a:solidFill>
                  <a:srgbClr val="654792"/>
                </a:solidFill>
              </a:rPr>
              <a:t>xmlns:x</a:t>
            </a:r>
            <a:r>
              <a:rPr lang="en-US" sz="1099" dirty="0">
                <a:solidFill>
                  <a:schemeClr val="tx1"/>
                </a:solidFill>
              </a:rPr>
              <a:t>=</a:t>
            </a:r>
            <a:r>
              <a:rPr lang="en-US" sz="1099" dirty="0">
                <a:solidFill>
                  <a:srgbClr val="D53A05"/>
                </a:solidFill>
              </a:rPr>
              <a:t>"http://</a:t>
            </a:r>
            <a:r>
              <a:rPr lang="en-US" sz="1199" dirty="0" err="1">
                <a:solidFill>
                  <a:srgbClr val="D53A05"/>
                </a:solidFill>
              </a:rPr>
              <a:t>schemas.microsoft.com</a:t>
            </a:r>
            <a:r>
              <a:rPr lang="en-US" sz="1099" dirty="0">
                <a:solidFill>
                  <a:srgbClr val="D53A05"/>
                </a:solidFill>
              </a:rPr>
              <a:t>/</a:t>
            </a:r>
            <a:r>
              <a:rPr lang="en-US" sz="1099" dirty="0" err="1">
                <a:solidFill>
                  <a:srgbClr val="D53A05"/>
                </a:solidFill>
              </a:rPr>
              <a:t>winfx</a:t>
            </a:r>
            <a:r>
              <a:rPr lang="en-US" sz="1099" dirty="0">
                <a:solidFill>
                  <a:srgbClr val="D53A05"/>
                </a:solidFill>
              </a:rPr>
              <a:t>/2009/</a:t>
            </a:r>
            <a:r>
              <a:rPr lang="en-US" sz="1099" dirty="0" err="1">
                <a:solidFill>
                  <a:srgbClr val="D53A05"/>
                </a:solidFill>
              </a:rPr>
              <a:t>xaml</a:t>
            </a:r>
            <a:r>
              <a:rPr lang="en-US" sz="1099" dirty="0">
                <a:solidFill>
                  <a:srgbClr val="D53A05"/>
                </a:solidFill>
              </a:rPr>
              <a:t>"</a:t>
            </a:r>
          </a:p>
          <a:p>
            <a:pPr marL="0" indent="0">
              <a:buNone/>
            </a:pPr>
            <a:r>
              <a:rPr lang="en-US" sz="1099" dirty="0">
                <a:solidFill>
                  <a:schemeClr val="tx1"/>
                </a:solidFill>
              </a:rPr>
              <a:t>           </a:t>
            </a:r>
            <a:r>
              <a:rPr lang="en-US" sz="1099" dirty="0">
                <a:solidFill>
                  <a:srgbClr val="654792"/>
                </a:solidFill>
              </a:rPr>
              <a:t> </a:t>
            </a:r>
            <a:r>
              <a:rPr lang="en-US" sz="1099" dirty="0" err="1">
                <a:solidFill>
                  <a:srgbClr val="654792"/>
                </a:solidFill>
              </a:rPr>
              <a:t>x:Class</a:t>
            </a:r>
            <a:r>
              <a:rPr lang="en-US" sz="1099" dirty="0">
                <a:solidFill>
                  <a:schemeClr val="tx1"/>
                </a:solidFill>
              </a:rPr>
              <a:t>=</a:t>
            </a:r>
            <a:r>
              <a:rPr lang="en-US" sz="1099" dirty="0">
                <a:solidFill>
                  <a:srgbClr val="D53A05"/>
                </a:solidFill>
              </a:rPr>
              <a:t>"</a:t>
            </a:r>
            <a:r>
              <a:rPr lang="en-US" sz="1099" dirty="0" err="1">
                <a:solidFill>
                  <a:srgbClr val="D53A05"/>
                </a:solidFill>
              </a:rPr>
              <a:t>MyApp.MainPage</a:t>
            </a:r>
            <a:r>
              <a:rPr lang="en-US" sz="1099" dirty="0">
                <a:solidFill>
                  <a:srgbClr val="D53A05"/>
                </a:solidFill>
              </a:rPr>
              <a:t>"</a:t>
            </a:r>
            <a:r>
              <a:rPr lang="en-US" sz="1099" dirty="0">
                <a:solidFill>
                  <a:schemeClr val="tx1"/>
                </a:solidFill>
              </a:rPr>
              <a:t>&gt;</a:t>
            </a:r>
          </a:p>
          <a:p>
            <a:pPr marL="0" indent="0">
              <a:buNone/>
            </a:pPr>
            <a:r>
              <a:rPr lang="en-US" sz="1099" dirty="0">
                <a:solidFill>
                  <a:schemeClr val="tx1"/>
                </a:solidFill>
              </a:rPr>
              <a:t>&lt;</a:t>
            </a:r>
            <a:r>
              <a:rPr lang="en-US" sz="1099" dirty="0" err="1">
                <a:solidFill>
                  <a:srgbClr val="53954A"/>
                </a:solidFill>
              </a:rPr>
              <a:t>TabbedPage</a:t>
            </a:r>
            <a:r>
              <a:rPr lang="en-US" sz="1099" dirty="0" err="1">
                <a:solidFill>
                  <a:schemeClr val="tx1"/>
                </a:solidFill>
              </a:rPr>
              <a:t>.Children</a:t>
            </a:r>
            <a:r>
              <a:rPr lang="en-US" sz="1099" dirty="0">
                <a:solidFill>
                  <a:schemeClr val="tx1"/>
                </a:solidFill>
              </a:rPr>
              <a:t>&gt;</a:t>
            </a:r>
          </a:p>
          <a:p>
            <a:pPr marL="0" indent="0">
              <a:buNone/>
            </a:pPr>
            <a:r>
              <a:rPr lang="en-US" sz="1099" dirty="0">
                <a:solidFill>
                  <a:schemeClr val="tx1"/>
                </a:solidFill>
              </a:rPr>
              <a:t>&lt;</a:t>
            </a:r>
            <a:r>
              <a:rPr lang="en-US" sz="1099" dirty="0" err="1">
                <a:solidFill>
                  <a:srgbClr val="53954A"/>
                </a:solidFill>
              </a:rPr>
              <a:t>ContentPage</a:t>
            </a:r>
            <a:r>
              <a:rPr lang="en-US" sz="1099" dirty="0">
                <a:solidFill>
                  <a:schemeClr val="tx1"/>
                </a:solidFill>
              </a:rPr>
              <a:t> </a:t>
            </a:r>
            <a:r>
              <a:rPr lang="en-US" sz="1099" dirty="0">
                <a:solidFill>
                  <a:srgbClr val="654792"/>
                </a:solidFill>
              </a:rPr>
              <a:t>Title</a:t>
            </a:r>
            <a:r>
              <a:rPr lang="en-US" sz="1099" dirty="0">
                <a:solidFill>
                  <a:schemeClr val="tx1"/>
                </a:solidFill>
              </a:rPr>
              <a:t>=</a:t>
            </a:r>
            <a:r>
              <a:rPr lang="en-US" sz="1099" dirty="0">
                <a:solidFill>
                  <a:srgbClr val="D53A05"/>
                </a:solidFill>
              </a:rPr>
              <a:t>"Profile" </a:t>
            </a:r>
            <a:r>
              <a:rPr lang="en-US" sz="1099" dirty="0">
                <a:solidFill>
                  <a:srgbClr val="654792"/>
                </a:solidFill>
              </a:rPr>
              <a:t>Icon</a:t>
            </a:r>
            <a:r>
              <a:rPr lang="en-US" sz="1099" dirty="0">
                <a:solidFill>
                  <a:schemeClr val="tx1"/>
                </a:solidFill>
              </a:rPr>
              <a:t>=</a:t>
            </a:r>
            <a:r>
              <a:rPr lang="en-US" sz="1099" dirty="0">
                <a:solidFill>
                  <a:srgbClr val="D53A05"/>
                </a:solidFill>
              </a:rPr>
              <a:t>"</a:t>
            </a:r>
            <a:r>
              <a:rPr lang="en-US" sz="1099" dirty="0" err="1">
                <a:solidFill>
                  <a:srgbClr val="D53A05"/>
                </a:solidFill>
              </a:rPr>
              <a:t>Profile.png</a:t>
            </a:r>
            <a:r>
              <a:rPr lang="en-US" sz="1099" dirty="0">
                <a:solidFill>
                  <a:srgbClr val="D53A05"/>
                </a:solidFill>
              </a:rPr>
              <a:t>"</a:t>
            </a:r>
            <a:r>
              <a:rPr lang="en-US" sz="1099" dirty="0">
                <a:solidFill>
                  <a:schemeClr val="tx1"/>
                </a:solidFill>
              </a:rPr>
              <a:t>&gt;</a:t>
            </a:r>
          </a:p>
          <a:p>
            <a:pPr marL="0" indent="0">
              <a:buNone/>
            </a:pPr>
            <a:r>
              <a:rPr lang="en-US" sz="1099" dirty="0">
                <a:solidFill>
                  <a:schemeClr val="tx1"/>
                </a:solidFill>
              </a:rPr>
              <a:t>    &lt;</a:t>
            </a:r>
            <a:r>
              <a:rPr lang="en-US" sz="1099" dirty="0" err="1">
                <a:solidFill>
                  <a:srgbClr val="53954A"/>
                </a:solidFill>
              </a:rPr>
              <a:t>StackLayout</a:t>
            </a:r>
            <a:r>
              <a:rPr lang="en-US" sz="1099" dirty="0">
                <a:solidFill>
                  <a:schemeClr val="tx1"/>
                </a:solidFill>
              </a:rPr>
              <a:t> </a:t>
            </a:r>
            <a:r>
              <a:rPr lang="en-US" sz="1099" dirty="0">
                <a:solidFill>
                  <a:srgbClr val="654792"/>
                </a:solidFill>
              </a:rPr>
              <a:t>Spacing</a:t>
            </a:r>
            <a:r>
              <a:rPr lang="en-US" sz="1099" dirty="0">
                <a:solidFill>
                  <a:schemeClr val="tx1"/>
                </a:solidFill>
              </a:rPr>
              <a:t>=</a:t>
            </a:r>
            <a:r>
              <a:rPr lang="en-US" sz="1099" dirty="0">
                <a:solidFill>
                  <a:srgbClr val="D53A05"/>
                </a:solidFill>
              </a:rPr>
              <a:t>"20"</a:t>
            </a:r>
            <a:r>
              <a:rPr lang="en-US" sz="1099" dirty="0">
                <a:solidFill>
                  <a:schemeClr val="tx1"/>
                </a:solidFill>
              </a:rPr>
              <a:t> </a:t>
            </a:r>
            <a:r>
              <a:rPr lang="en-US" sz="1099" dirty="0">
                <a:solidFill>
                  <a:srgbClr val="654792"/>
                </a:solidFill>
              </a:rPr>
              <a:t>Padding</a:t>
            </a:r>
            <a:r>
              <a:rPr lang="en-US" sz="1099" dirty="0">
                <a:solidFill>
                  <a:schemeClr val="tx1"/>
                </a:solidFill>
              </a:rPr>
              <a:t>=</a:t>
            </a:r>
            <a:r>
              <a:rPr lang="en-US" sz="1099" dirty="0">
                <a:solidFill>
                  <a:srgbClr val="D53A05"/>
                </a:solidFill>
              </a:rPr>
              <a:t>"20"</a:t>
            </a:r>
          </a:p>
          <a:p>
            <a:pPr marL="0" indent="0">
              <a:buNone/>
            </a:pPr>
            <a:r>
              <a:rPr lang="de-DE" sz="1099" dirty="0">
                <a:solidFill>
                  <a:schemeClr val="tx1"/>
                </a:solidFill>
              </a:rPr>
              <a:t>                 </a:t>
            </a:r>
            <a:r>
              <a:rPr lang="de-DE" sz="1099" dirty="0" err="1">
                <a:solidFill>
                  <a:srgbClr val="654792"/>
                </a:solidFill>
              </a:rPr>
              <a:t>VerticalOptions</a:t>
            </a:r>
            <a:r>
              <a:rPr lang="de-DE" sz="1099" dirty="0">
                <a:solidFill>
                  <a:schemeClr val="tx1"/>
                </a:solidFill>
              </a:rPr>
              <a:t>=</a:t>
            </a:r>
            <a:r>
              <a:rPr lang="de-DE" sz="1099" dirty="0">
                <a:solidFill>
                  <a:srgbClr val="D53A05"/>
                </a:solidFill>
              </a:rPr>
              <a:t>"Center"</a:t>
            </a:r>
            <a:r>
              <a:rPr lang="de-DE" sz="1099" dirty="0">
                <a:solidFill>
                  <a:schemeClr val="tx1"/>
                </a:solidFill>
              </a:rPr>
              <a:t>&gt;</a:t>
            </a:r>
          </a:p>
          <a:p>
            <a:pPr marL="0" indent="0">
              <a:buNone/>
            </a:pPr>
            <a:r>
              <a:rPr lang="de-DE" sz="1099" dirty="0">
                <a:solidFill>
                  <a:schemeClr val="tx1"/>
                </a:solidFill>
              </a:rPr>
              <a:t>        &lt;</a:t>
            </a:r>
            <a:r>
              <a:rPr lang="de-DE" sz="1099" dirty="0">
                <a:solidFill>
                  <a:srgbClr val="53954A"/>
                </a:solidFill>
              </a:rPr>
              <a:t>Entry</a:t>
            </a:r>
            <a:r>
              <a:rPr lang="de-DE" sz="1099" dirty="0">
                <a:solidFill>
                  <a:schemeClr val="tx1"/>
                </a:solidFill>
              </a:rPr>
              <a:t> </a:t>
            </a:r>
            <a:r>
              <a:rPr lang="de-DE" sz="1099" dirty="0" err="1">
                <a:solidFill>
                  <a:srgbClr val="654792"/>
                </a:solidFill>
              </a:rPr>
              <a:t>Placeholder</a:t>
            </a:r>
            <a:r>
              <a:rPr lang="de-DE" sz="1099" dirty="0">
                <a:solidFill>
                  <a:schemeClr val="tx1"/>
                </a:solidFill>
              </a:rPr>
              <a:t>=</a:t>
            </a:r>
            <a:r>
              <a:rPr lang="de-DE" sz="1099" dirty="0">
                <a:solidFill>
                  <a:srgbClr val="D53A05"/>
                </a:solidFill>
              </a:rPr>
              <a:t>"Username"</a:t>
            </a:r>
          </a:p>
          <a:p>
            <a:pPr marL="0" indent="0">
              <a:buNone/>
            </a:pPr>
            <a:r>
              <a:rPr lang="da-DK" sz="1099" dirty="0">
                <a:solidFill>
                  <a:schemeClr val="tx1"/>
                </a:solidFill>
              </a:rPr>
              <a:t>               </a:t>
            </a:r>
            <a:r>
              <a:rPr lang="da-DK" sz="1099" dirty="0" err="1">
                <a:solidFill>
                  <a:srgbClr val="654792"/>
                </a:solidFill>
              </a:rPr>
              <a:t>Text</a:t>
            </a:r>
            <a:r>
              <a:rPr lang="da-DK" sz="1099" dirty="0">
                <a:solidFill>
                  <a:schemeClr val="tx1"/>
                </a:solidFill>
              </a:rPr>
              <a:t>=</a:t>
            </a:r>
            <a:r>
              <a:rPr lang="da-DK" sz="1099" dirty="0">
                <a:solidFill>
                  <a:srgbClr val="D53A05"/>
                </a:solidFill>
              </a:rPr>
              <a:t>"{Binding </a:t>
            </a:r>
            <a:r>
              <a:rPr lang="da-DK" sz="1099" dirty="0" err="1">
                <a:solidFill>
                  <a:srgbClr val="D53A05"/>
                </a:solidFill>
              </a:rPr>
              <a:t>Username</a:t>
            </a:r>
            <a:r>
              <a:rPr lang="da-DK" sz="1099" dirty="0">
                <a:solidFill>
                  <a:srgbClr val="D53A05"/>
                </a:solidFill>
              </a:rPr>
              <a:t>}"</a:t>
            </a:r>
            <a:r>
              <a:rPr lang="da-DK" sz="1099" dirty="0">
                <a:solidFill>
                  <a:schemeClr val="tx1"/>
                </a:solidFill>
              </a:rPr>
              <a:t>/&gt;</a:t>
            </a:r>
          </a:p>
          <a:p>
            <a:pPr marL="0" indent="0">
              <a:buNone/>
            </a:pPr>
            <a:r>
              <a:rPr lang="da-DK" sz="1099" dirty="0">
                <a:solidFill>
                  <a:schemeClr val="tx1"/>
                </a:solidFill>
              </a:rPr>
              <a:t>        &lt;</a:t>
            </a:r>
            <a:r>
              <a:rPr lang="da-DK" sz="1099" dirty="0" err="1">
                <a:solidFill>
                  <a:srgbClr val="53954A"/>
                </a:solidFill>
              </a:rPr>
              <a:t>Entry</a:t>
            </a:r>
            <a:r>
              <a:rPr lang="da-DK" sz="1099" dirty="0">
                <a:solidFill>
                  <a:srgbClr val="53954A"/>
                </a:solidFill>
              </a:rPr>
              <a:t> </a:t>
            </a:r>
            <a:r>
              <a:rPr lang="da-DK" sz="1099" dirty="0">
                <a:solidFill>
                  <a:srgbClr val="654792"/>
                </a:solidFill>
              </a:rPr>
              <a:t>Placeholder</a:t>
            </a:r>
            <a:r>
              <a:rPr lang="da-DK" sz="1099" dirty="0">
                <a:solidFill>
                  <a:schemeClr val="tx1"/>
                </a:solidFill>
              </a:rPr>
              <a:t>=</a:t>
            </a:r>
            <a:r>
              <a:rPr lang="da-DK" sz="1099" dirty="0">
                <a:solidFill>
                  <a:srgbClr val="D53A05"/>
                </a:solidFill>
              </a:rPr>
              <a:t>"Password"</a:t>
            </a:r>
          </a:p>
          <a:p>
            <a:pPr marL="0" indent="0">
              <a:buNone/>
            </a:pPr>
            <a:r>
              <a:rPr lang="nl-NL" sz="1099" dirty="0">
                <a:solidFill>
                  <a:schemeClr val="tx1"/>
                </a:solidFill>
              </a:rPr>
              <a:t>               </a:t>
            </a:r>
            <a:r>
              <a:rPr lang="nl-NL" sz="1099" dirty="0" err="1">
                <a:solidFill>
                  <a:srgbClr val="654792"/>
                </a:solidFill>
              </a:rPr>
              <a:t>Text</a:t>
            </a:r>
            <a:r>
              <a:rPr lang="nl-NL" sz="1099" dirty="0">
                <a:solidFill>
                  <a:schemeClr val="tx1"/>
                </a:solidFill>
              </a:rPr>
              <a:t>=</a:t>
            </a:r>
            <a:r>
              <a:rPr lang="nl-NL" sz="1099" dirty="0">
                <a:solidFill>
                  <a:srgbClr val="D53A05"/>
                </a:solidFill>
              </a:rPr>
              <a:t>"{Binding Password}"</a:t>
            </a:r>
          </a:p>
          <a:p>
            <a:pPr marL="0" indent="0">
              <a:buNone/>
            </a:pPr>
            <a:r>
              <a:rPr lang="nl-NL" sz="1099" dirty="0">
                <a:solidFill>
                  <a:schemeClr val="tx1"/>
                </a:solidFill>
              </a:rPr>
              <a:t>               </a:t>
            </a:r>
            <a:r>
              <a:rPr lang="nl-NL" sz="1099" dirty="0" err="1">
                <a:solidFill>
                  <a:srgbClr val="654792"/>
                </a:solidFill>
              </a:rPr>
              <a:t>IsPassword</a:t>
            </a:r>
            <a:r>
              <a:rPr lang="nl-NL" sz="1099" dirty="0">
                <a:solidFill>
                  <a:schemeClr val="tx1"/>
                </a:solidFill>
              </a:rPr>
              <a:t>=</a:t>
            </a:r>
            <a:r>
              <a:rPr lang="nl-NL" sz="1099" dirty="0">
                <a:solidFill>
                  <a:srgbClr val="D53A05"/>
                </a:solidFill>
              </a:rPr>
              <a:t>"</a:t>
            </a:r>
            <a:r>
              <a:rPr lang="nl-NL" sz="1099" dirty="0" err="1">
                <a:solidFill>
                  <a:srgbClr val="D53A05"/>
                </a:solidFill>
              </a:rPr>
              <a:t>true</a:t>
            </a:r>
            <a:r>
              <a:rPr lang="nl-NL" sz="1099" dirty="0">
                <a:solidFill>
                  <a:srgbClr val="D53A05"/>
                </a:solidFill>
              </a:rPr>
              <a:t>"</a:t>
            </a:r>
            <a:r>
              <a:rPr lang="nl-NL" sz="1099" dirty="0">
                <a:solidFill>
                  <a:schemeClr val="tx1"/>
                </a:solidFill>
              </a:rPr>
              <a:t>/&gt;</a:t>
            </a:r>
          </a:p>
          <a:p>
            <a:pPr marL="0" indent="0">
              <a:buNone/>
            </a:pPr>
            <a:r>
              <a:rPr lang="nl-NL" sz="1099" dirty="0">
                <a:solidFill>
                  <a:schemeClr val="tx1"/>
                </a:solidFill>
              </a:rPr>
              <a:t>        &lt;</a:t>
            </a:r>
            <a:r>
              <a:rPr lang="nl-NL" sz="1099" dirty="0">
                <a:solidFill>
                  <a:srgbClr val="53954A"/>
                </a:solidFill>
              </a:rPr>
              <a:t>Button</a:t>
            </a:r>
            <a:r>
              <a:rPr lang="nl-NL" sz="1099" dirty="0">
                <a:solidFill>
                  <a:schemeClr val="tx1"/>
                </a:solidFill>
              </a:rPr>
              <a:t> </a:t>
            </a:r>
            <a:r>
              <a:rPr lang="nl-NL" sz="1099" dirty="0" err="1">
                <a:solidFill>
                  <a:srgbClr val="654792"/>
                </a:solidFill>
              </a:rPr>
              <a:t>Text</a:t>
            </a:r>
            <a:r>
              <a:rPr lang="nl-NL" sz="1099" dirty="0">
                <a:solidFill>
                  <a:schemeClr val="tx1"/>
                </a:solidFill>
              </a:rPr>
              <a:t>=</a:t>
            </a:r>
            <a:r>
              <a:rPr lang="nl-NL" sz="1099" dirty="0">
                <a:solidFill>
                  <a:srgbClr val="D53A05"/>
                </a:solidFill>
              </a:rPr>
              <a:t>"Login" </a:t>
            </a:r>
            <a:r>
              <a:rPr lang="nl-NL" sz="1099" dirty="0" err="1">
                <a:solidFill>
                  <a:srgbClr val="654792"/>
                </a:solidFill>
              </a:rPr>
              <a:t>TextColor</a:t>
            </a:r>
            <a:r>
              <a:rPr lang="nl-NL" sz="1099" dirty="0">
                <a:solidFill>
                  <a:schemeClr val="tx1"/>
                </a:solidFill>
              </a:rPr>
              <a:t>=</a:t>
            </a:r>
            <a:r>
              <a:rPr lang="nl-NL" sz="1099" dirty="0">
                <a:solidFill>
                  <a:srgbClr val="D53A05"/>
                </a:solidFill>
              </a:rPr>
              <a:t>"White"</a:t>
            </a:r>
          </a:p>
          <a:p>
            <a:pPr marL="0" indent="0">
              <a:buNone/>
            </a:pPr>
            <a:r>
              <a:rPr lang="en-US" sz="1099" dirty="0">
                <a:solidFill>
                  <a:schemeClr val="tx1"/>
                </a:solidFill>
              </a:rPr>
              <a:t>                </a:t>
            </a:r>
            <a:r>
              <a:rPr lang="en-US" sz="1099" dirty="0" err="1">
                <a:solidFill>
                  <a:srgbClr val="654792"/>
                </a:solidFill>
              </a:rPr>
              <a:t>BackgroundColor</a:t>
            </a:r>
            <a:r>
              <a:rPr lang="en-US" sz="1099" dirty="0">
                <a:solidFill>
                  <a:schemeClr val="tx1"/>
                </a:solidFill>
              </a:rPr>
              <a:t>=</a:t>
            </a:r>
            <a:r>
              <a:rPr lang="en-US" sz="1099" dirty="0">
                <a:solidFill>
                  <a:srgbClr val="D53A05"/>
                </a:solidFill>
              </a:rPr>
              <a:t>"#77D065"</a:t>
            </a:r>
          </a:p>
          <a:p>
            <a:pPr marL="0" indent="0">
              <a:buNone/>
            </a:pPr>
            <a:r>
              <a:rPr lang="en-US" sz="1099" dirty="0">
                <a:solidFill>
                  <a:schemeClr val="tx1"/>
                </a:solidFill>
              </a:rPr>
              <a:t>                </a:t>
            </a:r>
            <a:r>
              <a:rPr lang="en-US" sz="1099" dirty="0">
                <a:solidFill>
                  <a:srgbClr val="654792"/>
                </a:solidFill>
              </a:rPr>
              <a:t>Command</a:t>
            </a:r>
            <a:r>
              <a:rPr lang="en-US" sz="1099" dirty="0">
                <a:solidFill>
                  <a:schemeClr val="tx1"/>
                </a:solidFill>
              </a:rPr>
              <a:t>=</a:t>
            </a:r>
            <a:r>
              <a:rPr lang="en-US" sz="1099" dirty="0">
                <a:solidFill>
                  <a:srgbClr val="D53A05"/>
                </a:solidFill>
              </a:rPr>
              <a:t>"{Binding </a:t>
            </a:r>
            <a:r>
              <a:rPr lang="en-US" sz="1099" dirty="0" err="1">
                <a:solidFill>
                  <a:srgbClr val="D53A05"/>
                </a:solidFill>
              </a:rPr>
              <a:t>LoginCommand</a:t>
            </a:r>
            <a:r>
              <a:rPr lang="en-US" sz="1099" dirty="0">
                <a:solidFill>
                  <a:srgbClr val="D53A05"/>
                </a:solidFill>
              </a:rPr>
              <a:t>}"</a:t>
            </a:r>
            <a:r>
              <a:rPr lang="en-US" sz="1099" dirty="0">
                <a:solidFill>
                  <a:schemeClr val="tx1"/>
                </a:solidFill>
              </a:rPr>
              <a:t>/&gt;</a:t>
            </a:r>
          </a:p>
          <a:p>
            <a:pPr marL="0" indent="0">
              <a:buNone/>
            </a:pPr>
            <a:r>
              <a:rPr lang="en-US" sz="1099" dirty="0">
                <a:solidFill>
                  <a:schemeClr val="tx1"/>
                </a:solidFill>
              </a:rPr>
              <a:t>    &lt;/</a:t>
            </a:r>
            <a:r>
              <a:rPr lang="en-US" sz="1099" dirty="0" err="1">
                <a:solidFill>
                  <a:srgbClr val="53954A"/>
                </a:solidFill>
              </a:rPr>
              <a:t>StackLayout</a:t>
            </a:r>
            <a:r>
              <a:rPr lang="en-US" sz="1099" dirty="0">
                <a:solidFill>
                  <a:schemeClr val="tx1"/>
                </a:solidFill>
              </a:rPr>
              <a:t>&gt;</a:t>
            </a:r>
          </a:p>
          <a:p>
            <a:pPr marL="0" indent="0">
              <a:buNone/>
            </a:pPr>
            <a:r>
              <a:rPr lang="en-US" sz="1099" dirty="0">
                <a:solidFill>
                  <a:schemeClr val="tx1"/>
                </a:solidFill>
              </a:rPr>
              <a:t>&lt;/</a:t>
            </a:r>
            <a:r>
              <a:rPr lang="en-US" sz="1099" dirty="0" err="1">
                <a:solidFill>
                  <a:srgbClr val="53954A"/>
                </a:solidFill>
              </a:rPr>
              <a:t>ContentPage</a:t>
            </a:r>
            <a:r>
              <a:rPr lang="en-US" sz="1099" dirty="0">
                <a:solidFill>
                  <a:schemeClr val="tx1"/>
                </a:solidFill>
              </a:rPr>
              <a:t>&gt;</a:t>
            </a:r>
          </a:p>
          <a:p>
            <a:pPr marL="0" indent="0">
              <a:buNone/>
            </a:pPr>
            <a:r>
              <a:rPr lang="en-US" sz="1099" dirty="0">
                <a:solidFill>
                  <a:schemeClr val="tx1"/>
                </a:solidFill>
              </a:rPr>
              <a:t>&lt;</a:t>
            </a:r>
            <a:r>
              <a:rPr lang="en-US" sz="1099" dirty="0" err="1">
                <a:solidFill>
                  <a:srgbClr val="53954A"/>
                </a:solidFill>
              </a:rPr>
              <a:t>ContentPage</a:t>
            </a:r>
            <a:r>
              <a:rPr lang="en-US" sz="1099" dirty="0">
                <a:solidFill>
                  <a:srgbClr val="53954A"/>
                </a:solidFill>
              </a:rPr>
              <a:t> </a:t>
            </a:r>
            <a:r>
              <a:rPr lang="en-US" sz="1099" dirty="0">
                <a:solidFill>
                  <a:srgbClr val="654792"/>
                </a:solidFill>
              </a:rPr>
              <a:t>Title</a:t>
            </a:r>
            <a:r>
              <a:rPr lang="en-US" sz="1099" dirty="0">
                <a:solidFill>
                  <a:schemeClr val="tx1"/>
                </a:solidFill>
              </a:rPr>
              <a:t>=</a:t>
            </a:r>
            <a:r>
              <a:rPr lang="en-US" sz="1099" dirty="0">
                <a:solidFill>
                  <a:srgbClr val="D53A05"/>
                </a:solidFill>
              </a:rPr>
              <a:t>"Settings" </a:t>
            </a:r>
            <a:r>
              <a:rPr lang="en-US" sz="1099" dirty="0">
                <a:solidFill>
                  <a:srgbClr val="654792"/>
                </a:solidFill>
              </a:rPr>
              <a:t>Icon</a:t>
            </a:r>
            <a:r>
              <a:rPr lang="en-US" sz="1099" dirty="0">
                <a:solidFill>
                  <a:schemeClr val="tx1"/>
                </a:solidFill>
              </a:rPr>
              <a:t>=</a:t>
            </a:r>
            <a:r>
              <a:rPr lang="en-US" sz="1099" dirty="0">
                <a:solidFill>
                  <a:srgbClr val="D53A05"/>
                </a:solidFill>
              </a:rPr>
              <a:t>"</a:t>
            </a:r>
            <a:r>
              <a:rPr lang="en-US" sz="1099" dirty="0" err="1">
                <a:solidFill>
                  <a:srgbClr val="D53A05"/>
                </a:solidFill>
              </a:rPr>
              <a:t>Settings.png</a:t>
            </a:r>
            <a:r>
              <a:rPr lang="en-US" sz="1099" dirty="0">
                <a:solidFill>
                  <a:srgbClr val="D53A05"/>
                </a:solidFill>
              </a:rPr>
              <a:t>"</a:t>
            </a:r>
            <a:r>
              <a:rPr lang="en-US" sz="1099" dirty="0">
                <a:solidFill>
                  <a:schemeClr val="tx1"/>
                </a:solidFill>
              </a:rPr>
              <a:t>&gt;</a:t>
            </a:r>
          </a:p>
          <a:p>
            <a:pPr marL="0" indent="0">
              <a:buNone/>
            </a:pPr>
            <a:r>
              <a:rPr lang="fi-FI" sz="1099" dirty="0">
                <a:solidFill>
                  <a:srgbClr val="848684"/>
                </a:solidFill>
              </a:rPr>
              <a:t>    &lt;!-- </a:t>
            </a:r>
            <a:r>
              <a:rPr lang="fi-FI" sz="1099" dirty="0" err="1">
                <a:solidFill>
                  <a:srgbClr val="848684"/>
                </a:solidFill>
              </a:rPr>
              <a:t>Settings</a:t>
            </a:r>
            <a:r>
              <a:rPr lang="fi-FI" sz="1099" dirty="0">
                <a:solidFill>
                  <a:srgbClr val="848684"/>
                </a:solidFill>
              </a:rPr>
              <a:t> --&gt;</a:t>
            </a:r>
          </a:p>
          <a:p>
            <a:pPr marL="0" indent="0">
              <a:buNone/>
            </a:pPr>
            <a:r>
              <a:rPr lang="fi-FI" sz="1099" dirty="0">
                <a:solidFill>
                  <a:schemeClr val="tx1"/>
                </a:solidFill>
              </a:rPr>
              <a:t>&lt;/</a:t>
            </a:r>
            <a:r>
              <a:rPr lang="fi-FI" sz="1099" dirty="0" err="1">
                <a:solidFill>
                  <a:srgbClr val="53954A"/>
                </a:solidFill>
              </a:rPr>
              <a:t>ContentPage</a:t>
            </a:r>
            <a:r>
              <a:rPr lang="fi-FI" sz="1099" dirty="0">
                <a:solidFill>
                  <a:schemeClr val="tx1"/>
                </a:solidFill>
              </a:rPr>
              <a:t>&gt;</a:t>
            </a:r>
          </a:p>
          <a:p>
            <a:pPr marL="0" indent="0">
              <a:buNone/>
            </a:pPr>
            <a:r>
              <a:rPr lang="fi-FI" sz="1099" dirty="0">
                <a:solidFill>
                  <a:schemeClr val="tx1"/>
                </a:solidFill>
              </a:rPr>
              <a:t>&lt;/</a:t>
            </a:r>
            <a:r>
              <a:rPr lang="fi-FI" sz="1099" dirty="0">
                <a:solidFill>
                  <a:srgbClr val="53954A"/>
                </a:solidFill>
              </a:rPr>
              <a:t>TabbedPage</a:t>
            </a:r>
            <a:r>
              <a:rPr lang="fi-FI" sz="1099" dirty="0">
                <a:solidFill>
                  <a:schemeClr val="tx1"/>
                </a:solidFill>
              </a:rPr>
              <a:t>.Children&gt;</a:t>
            </a:r>
          </a:p>
          <a:p>
            <a:pPr marL="0" indent="0">
              <a:buNone/>
            </a:pPr>
            <a:r>
              <a:rPr lang="fi-FI" sz="1099">
                <a:solidFill>
                  <a:schemeClr val="tx1"/>
                </a:solidFill>
              </a:rPr>
              <a:t>&lt;/</a:t>
            </a:r>
            <a:r>
              <a:rPr lang="fi-FI" sz="1099">
                <a:solidFill>
                  <a:srgbClr val="53954A"/>
                </a:solidFill>
              </a:rPr>
              <a:t>TabbedPage</a:t>
            </a:r>
            <a:r>
              <a:rPr lang="fi-FI" sz="1099">
                <a:solidFill>
                  <a:schemeClr val="tx1"/>
                </a:solidFill>
              </a:rPr>
              <a:t>&gt;</a:t>
            </a:r>
            <a:endParaRPr lang="en-US" sz="1099" dirty="0">
              <a:solidFill>
                <a:schemeClr val="tx1"/>
              </a:solidFill>
            </a:endParaRPr>
          </a:p>
          <a:p>
            <a:pPr marL="0" indent="0">
              <a:buNone/>
            </a:pPr>
            <a:endParaRPr lang="en-US" sz="1099" dirty="0">
              <a:solidFill>
                <a:schemeClr val="tx1"/>
              </a:solidFill>
            </a:endParaRPr>
          </a:p>
        </p:txBody>
      </p:sp>
      <p:sp>
        <p:nvSpPr>
          <p:cNvPr id="3" name="Title 2"/>
          <p:cNvSpPr>
            <a:spLocks noGrp="1"/>
          </p:cNvSpPr>
          <p:nvPr>
            <p:ph type="title"/>
          </p:nvPr>
        </p:nvSpPr>
        <p:spPr/>
        <p:txBody>
          <a:bodyPr/>
          <a:lstStyle/>
          <a:p>
            <a:r>
              <a:rPr lang="en-US" dirty="0"/>
              <a:t>Native UI from shared code</a:t>
            </a:r>
          </a:p>
        </p:txBody>
      </p:sp>
      <p:sp>
        <p:nvSpPr>
          <p:cNvPr id="15" name="Left Brace 14"/>
          <p:cNvSpPr/>
          <p:nvPr/>
        </p:nvSpPr>
        <p:spPr>
          <a:xfrm>
            <a:off x="5892846" y="1549677"/>
            <a:ext cx="241266" cy="4596748"/>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38100" cmpd="sng">
                <a:solidFill>
                  <a:srgbClr val="000000"/>
                </a:solidFill>
                <a:prstDash val="dash"/>
              </a:ln>
            </a:endParaRPr>
          </a:p>
        </p:txBody>
      </p:sp>
      <p:pic>
        <p:nvPicPr>
          <p:cNvPr id="1026" name="Picture 2" descr="https://www.xamstatic.com/dist/images/pages/forms/example-app-tjdLiOY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578" y="1921574"/>
            <a:ext cx="5556048" cy="3555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20431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882" y="3040181"/>
            <a:ext cx="12434711" cy="838081"/>
          </a:xfrm>
          <a:prstGeom prst="rect">
            <a:avLst/>
          </a:prstGeom>
        </p:spPr>
        <p:txBody>
          <a:bodyPr vert="horz" wrap="square" lIns="182854" tIns="146283" rIns="182854" bIns="146283"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563">
              <a:lnSpc>
                <a:spcPct val="60000"/>
              </a:lnSpc>
              <a:buClr>
                <a:srgbClr val="FFFFFF"/>
              </a:buClr>
              <a:buSzPct val="90000"/>
            </a:pPr>
            <a:r>
              <a:rPr lang="en-US" sz="7798" spc="0" dirty="0">
                <a:solidFill>
                  <a:schemeClr val="tx1"/>
                </a:solidFill>
              </a:rPr>
              <a:t>DEMO</a:t>
            </a:r>
            <a:endParaRPr lang="en-US" sz="7798" spc="0" dirty="0">
              <a:solidFill>
                <a:schemeClr val="tx1"/>
              </a:solidFill>
              <a:latin typeface="+mn-lt"/>
            </a:endParaRPr>
          </a:p>
        </p:txBody>
      </p:sp>
      <p:sp>
        <p:nvSpPr>
          <p:cNvPr id="8" name="TextBox 7"/>
          <p:cNvSpPr txBox="1"/>
          <p:nvPr/>
        </p:nvSpPr>
        <p:spPr>
          <a:xfrm>
            <a:off x="4229382" y="-863478"/>
            <a:ext cx="369280" cy="633930"/>
          </a:xfrm>
          <a:prstGeom prst="rect">
            <a:avLst/>
          </a:prstGeom>
          <a:noFill/>
        </p:spPr>
        <p:txBody>
          <a:bodyPr wrap="none" lIns="182854" tIns="146283" rIns="182854" bIns="146283"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541206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82" y="2224647"/>
            <a:ext cx="12434711" cy="1860350"/>
          </a:xfrm>
        </p:spPr>
        <p:txBody>
          <a:bodyPr/>
          <a:lstStyle/>
          <a:p>
            <a:pPr algn="ctr"/>
            <a:r>
              <a:rPr lang="en-US" sz="6000" dirty="0" err="1">
                <a:solidFill>
                  <a:srgbClr val="2DB1DD"/>
                </a:solidFill>
              </a:rPr>
              <a:t>Xamarin.Forms</a:t>
            </a:r>
            <a:br>
              <a:rPr lang="en-US" sz="6000" dirty="0">
                <a:solidFill>
                  <a:srgbClr val="2DB1DD"/>
                </a:solidFill>
              </a:rPr>
            </a:br>
            <a:r>
              <a:rPr lang="en-US" sz="6000" dirty="0">
                <a:solidFill>
                  <a:srgbClr val="2DB1DD"/>
                </a:solidFill>
              </a:rPr>
              <a:t>is Open Source!</a:t>
            </a:r>
            <a:endParaRPr lang="en-US" sz="6000" dirty="0"/>
          </a:p>
        </p:txBody>
      </p:sp>
      <p:sp>
        <p:nvSpPr>
          <p:cNvPr id="3" name="Text Placeholder 2"/>
          <p:cNvSpPr txBox="1">
            <a:spLocks/>
          </p:cNvSpPr>
          <p:nvPr/>
        </p:nvSpPr>
        <p:spPr>
          <a:xfrm>
            <a:off x="3921847" y="5949247"/>
            <a:ext cx="4592780" cy="446872"/>
          </a:xfrm>
          <a:prstGeom prst="rect">
            <a:avLst/>
          </a:prstGeom>
        </p:spPr>
        <p:txBody>
          <a:bodyPr vert="horz" lIns="46630" tIns="23315" rIns="46630" bIns="23315" rtlCol="0">
            <a:noAutofit/>
          </a:bodyPr>
          <a:lstStyle>
            <a:lvl1pPr marL="0" indent="0" algn="l" defTabSz="914400" rtl="0" eaLnBrk="1" latinLnBrk="0" hangingPunct="1">
              <a:lnSpc>
                <a:spcPct val="100000"/>
              </a:lnSpc>
              <a:spcBef>
                <a:spcPts val="1000"/>
              </a:spcBef>
              <a:buFont typeface="Arial"/>
              <a:buNone/>
              <a:defRPr sz="5000" b="0" i="0" kern="1200">
                <a:solidFill>
                  <a:srgbClr val="32414E"/>
                </a:solidFill>
                <a:latin typeface="Segoe UI" charset="0"/>
                <a:ea typeface="Segoe UI" charset="0"/>
                <a:cs typeface="Segoe UI" charset="0"/>
              </a:defRPr>
            </a:lvl1pPr>
            <a:lvl2pPr marL="693738" indent="-693738" algn="l" defTabSz="914400" rtl="0" eaLnBrk="1" latinLnBrk="0" hangingPunct="1">
              <a:lnSpc>
                <a:spcPct val="100000"/>
              </a:lnSpc>
              <a:spcBef>
                <a:spcPts val="500"/>
              </a:spcBef>
              <a:buFont typeface="Arial"/>
              <a:buChar char="•"/>
              <a:tabLst/>
              <a:defRPr sz="5000" b="0" i="0" kern="1200">
                <a:solidFill>
                  <a:srgbClr val="32414E"/>
                </a:solidFill>
                <a:latin typeface="Segoe UI" charset="0"/>
                <a:ea typeface="Segoe UI" charset="0"/>
                <a:cs typeface="Segoe UI" charset="0"/>
              </a:defRPr>
            </a:lvl2pPr>
            <a:lvl3pPr marL="1389063" indent="-674688" algn="l" defTabSz="914400" rtl="0" eaLnBrk="1" latinLnBrk="0" hangingPunct="1">
              <a:lnSpc>
                <a:spcPct val="100000"/>
              </a:lnSpc>
              <a:spcBef>
                <a:spcPts val="500"/>
              </a:spcBef>
              <a:buFont typeface=".AppleSystemUIFont" charset="0"/>
              <a:buChar char="–"/>
              <a:tabLst/>
              <a:defRPr sz="5000" b="0" i="0" kern="1200">
                <a:solidFill>
                  <a:srgbClr val="32414E"/>
                </a:solidFill>
                <a:latin typeface="Segoe UI" charset="0"/>
                <a:ea typeface="Segoe UI" charset="0"/>
                <a:cs typeface="Segoe UI" charset="0"/>
              </a:defRPr>
            </a:lvl3pPr>
            <a:lvl4pPr marL="2063750" indent="-655638" algn="l" defTabSz="914400" rtl="0" eaLnBrk="1" latinLnBrk="0" hangingPunct="1">
              <a:lnSpc>
                <a:spcPct val="100000"/>
              </a:lnSpc>
              <a:spcBef>
                <a:spcPts val="500"/>
              </a:spcBef>
              <a:buFont typeface="Arial"/>
              <a:buChar char="•"/>
              <a:tabLst/>
              <a:defRPr sz="5000" b="0" i="0" kern="1200">
                <a:solidFill>
                  <a:srgbClr val="32414E"/>
                </a:solidFill>
                <a:latin typeface="Segoe UI" charset="0"/>
                <a:ea typeface="Segoe UI" charset="0"/>
                <a:cs typeface="Segoe UI" charset="0"/>
              </a:defRPr>
            </a:lvl4pPr>
            <a:lvl5pPr marL="2698750" indent="-635000" algn="l" defTabSz="914400" rtl="0" eaLnBrk="1" latinLnBrk="0" hangingPunct="1">
              <a:lnSpc>
                <a:spcPct val="100000"/>
              </a:lnSpc>
              <a:spcBef>
                <a:spcPts val="500"/>
              </a:spcBef>
              <a:buFont typeface="Arial"/>
              <a:buChar char="•"/>
              <a:tabLst/>
              <a:defRPr sz="5000" b="0" i="0" kern="1200">
                <a:solidFill>
                  <a:srgbClr val="32414E"/>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ctr"/>
            <a:r>
              <a:rPr lang="en-US" sz="3672" dirty="0" err="1">
                <a:solidFill>
                  <a:schemeClr val="tx1"/>
                </a:solidFill>
                <a:latin typeface="+mn-lt"/>
              </a:rPr>
              <a:t>open.xamarin.com</a:t>
            </a:r>
            <a:endParaRPr lang="en-US" sz="3672" dirty="0">
              <a:solidFill>
                <a:schemeClr val="tx1"/>
              </a:solidFill>
              <a:latin typeface="+mn-lt"/>
            </a:endParaRPr>
          </a:p>
        </p:txBody>
      </p:sp>
    </p:spTree>
    <p:extLst>
      <p:ext uri="{BB962C8B-B14F-4D97-AF65-F5344CB8AC3E}">
        <p14:creationId xmlns:p14="http://schemas.microsoft.com/office/powerpoint/2010/main" val="1148306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endParaRPr lang="en-US"/>
          </a:p>
        </p:txBody>
      </p:sp>
      <p:sp>
        <p:nvSpPr>
          <p:cNvPr id="2" name="Title 1"/>
          <p:cNvSpPr>
            <a:spLocks noGrp="1"/>
          </p:cNvSpPr>
          <p:nvPr>
            <p:ph type="title"/>
          </p:nvPr>
        </p:nvSpPr>
        <p:spPr/>
        <p:txBody>
          <a:bodyPr/>
          <a:lstStyle/>
          <a:p>
            <a:r>
              <a:rPr lang="en-US" dirty="0"/>
              <a:t>XAML Previewer</a:t>
            </a:r>
          </a:p>
        </p:txBody>
      </p:sp>
      <p:pic>
        <p:nvPicPr>
          <p:cNvPr id="3" name="Picture 2"/>
          <p:cNvPicPr>
            <a:picLocks noChangeAspect="1"/>
          </p:cNvPicPr>
          <p:nvPr/>
        </p:nvPicPr>
        <p:blipFill>
          <a:blip r:embed="rId2"/>
          <a:stretch>
            <a:fillRect/>
          </a:stretch>
        </p:blipFill>
        <p:spPr>
          <a:xfrm>
            <a:off x="-1197887" y="1217047"/>
            <a:ext cx="14897110" cy="5660902"/>
          </a:xfrm>
          <a:prstGeom prst="rect">
            <a:avLst/>
          </a:prstGeom>
        </p:spPr>
      </p:pic>
    </p:spTree>
    <p:extLst>
      <p:ext uri="{BB962C8B-B14F-4D97-AF65-F5344CB8AC3E}">
        <p14:creationId xmlns:p14="http://schemas.microsoft.com/office/powerpoint/2010/main" val="23286716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5483" y="295275"/>
            <a:ext cx="11885513" cy="6402388"/>
          </a:xfrm>
        </p:spPr>
        <p:txBody>
          <a:bodyPr/>
          <a:lstStyle/>
          <a:p>
            <a:r>
              <a:rPr lang="en-US" dirty="0"/>
              <a:t>Fast Renderers</a:t>
            </a:r>
          </a:p>
        </p:txBody>
      </p:sp>
      <p:graphicFrame>
        <p:nvGraphicFramePr>
          <p:cNvPr id="16" name="Diagram 15"/>
          <p:cNvGraphicFramePr/>
          <p:nvPr>
            <p:extLst/>
          </p:nvPr>
        </p:nvGraphicFramePr>
        <p:xfrm>
          <a:off x="1020862" y="1060432"/>
          <a:ext cx="10394755" cy="56372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4315688" y="6297659"/>
            <a:ext cx="3875401" cy="704779"/>
          </a:xfrm>
          <a:prstGeom prst="rect">
            <a:avLst/>
          </a:prstGeom>
          <a:solidFill>
            <a:srgbClr val="76B557"/>
          </a:solidFill>
        </p:spPr>
        <p:txBody>
          <a:bodyPr wrap="none" lIns="186521" tIns="149217" rIns="186521" bIns="149217" rtlCol="0">
            <a:spAutoFit/>
          </a:bodyPr>
          <a:lstStyle/>
          <a:p>
            <a:pPr>
              <a:lnSpc>
                <a:spcPct val="90000"/>
              </a:lnSpc>
              <a:spcAft>
                <a:spcPts val="612"/>
              </a:spcAft>
            </a:pPr>
            <a:r>
              <a:rPr lang="en-US" sz="2856" b="1" dirty="0">
                <a:solidFill>
                  <a:schemeClr val="bg1"/>
                </a:solidFill>
              </a:rPr>
              <a:t>FORMS STRUCTURE</a:t>
            </a:r>
          </a:p>
        </p:txBody>
      </p:sp>
    </p:spTree>
    <p:extLst>
      <p:ext uri="{BB962C8B-B14F-4D97-AF65-F5344CB8AC3E}">
        <p14:creationId xmlns:p14="http://schemas.microsoft.com/office/powerpoint/2010/main" val="1083203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5483" y="391721"/>
            <a:ext cx="11885513" cy="7363252"/>
          </a:xfrm>
        </p:spPr>
        <p:txBody>
          <a:bodyPr/>
          <a:lstStyle/>
          <a:p>
            <a:r>
              <a:rPr lang="en-US" dirty="0"/>
              <a:t>Native View Declarations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4841" y="1419012"/>
            <a:ext cx="15156217" cy="10104144"/>
          </a:xfrm>
          <a:prstGeom prst="rect">
            <a:avLst/>
          </a:prstGeom>
        </p:spPr>
      </p:pic>
    </p:spTree>
    <p:extLst>
      <p:ext uri="{BB962C8B-B14F-4D97-AF65-F5344CB8AC3E}">
        <p14:creationId xmlns:p14="http://schemas.microsoft.com/office/powerpoint/2010/main" val="24807582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More Performance Enhancements</a:t>
            </a:r>
          </a:p>
          <a:p>
            <a:pPr marL="582873" indent="-582873">
              <a:buFont typeface="Arial" charset="0"/>
              <a:buChar char="•"/>
            </a:pPr>
            <a:r>
              <a:rPr lang="en-US" sz="2856" dirty="0"/>
              <a:t>Android Startup</a:t>
            </a:r>
          </a:p>
          <a:p>
            <a:pPr marL="582873" indent="-582873">
              <a:buFont typeface="Arial" charset="0"/>
              <a:buChar char="•"/>
            </a:pPr>
            <a:r>
              <a:rPr lang="en-US" sz="2856" dirty="0"/>
              <a:t>Reduce Android GPU Overdraw</a:t>
            </a:r>
          </a:p>
          <a:p>
            <a:pPr marL="582873" indent="-582873">
              <a:buFont typeface="Arial" charset="0"/>
              <a:buChar char="•"/>
            </a:pPr>
            <a:r>
              <a:rPr lang="en-US" sz="2856" dirty="0"/>
              <a:t>Single DLL</a:t>
            </a: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67064021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882" y="3040181"/>
            <a:ext cx="12434711" cy="838081"/>
          </a:xfrm>
          <a:prstGeom prst="rect">
            <a:avLst/>
          </a:prstGeom>
        </p:spPr>
        <p:txBody>
          <a:bodyPr vert="horz" wrap="square" lIns="182854" tIns="146283" rIns="182854" bIns="146283"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563">
              <a:lnSpc>
                <a:spcPct val="60000"/>
              </a:lnSpc>
              <a:buClr>
                <a:srgbClr val="FFFFFF"/>
              </a:buClr>
              <a:buSzPct val="90000"/>
            </a:pPr>
            <a:r>
              <a:rPr lang="en-US" sz="7798" spc="0" dirty="0">
                <a:solidFill>
                  <a:schemeClr val="tx1"/>
                </a:solidFill>
              </a:rPr>
              <a:t>Q &amp; A</a:t>
            </a:r>
            <a:endParaRPr lang="en-US" sz="7798" spc="0" dirty="0">
              <a:solidFill>
                <a:schemeClr val="tx1"/>
              </a:solidFill>
              <a:latin typeface="+mn-lt"/>
            </a:endParaRPr>
          </a:p>
        </p:txBody>
      </p:sp>
      <p:sp>
        <p:nvSpPr>
          <p:cNvPr id="8" name="TextBox 7"/>
          <p:cNvSpPr txBox="1"/>
          <p:nvPr/>
        </p:nvSpPr>
        <p:spPr>
          <a:xfrm>
            <a:off x="4229382" y="-863478"/>
            <a:ext cx="369280" cy="633930"/>
          </a:xfrm>
          <a:prstGeom prst="rect">
            <a:avLst/>
          </a:prstGeom>
          <a:noFill/>
        </p:spPr>
        <p:txBody>
          <a:bodyPr wrap="none" lIns="182854" tIns="146283" rIns="182854" bIns="146283"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455830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sz="2800" dirty="0"/>
              <a:t>Naweed Akram</a:t>
            </a:r>
          </a:p>
          <a:p>
            <a:r>
              <a:rPr lang="en-US" sz="1800" dirty="0"/>
              <a:t>@</a:t>
            </a:r>
            <a:r>
              <a:rPr lang="en-US" sz="1800" dirty="0" err="1"/>
              <a:t>xgeno</a:t>
            </a:r>
            <a:r>
              <a:rPr lang="en-US" sz="1800" dirty="0"/>
              <a:t> / naweed@xgeno.com</a:t>
            </a:r>
          </a:p>
          <a:p>
            <a:r>
              <a:rPr lang="en-US" sz="1800"/>
              <a:t>Developer/Evangelist </a:t>
            </a:r>
            <a:r>
              <a:rPr lang="en-US" sz="1800" dirty="0"/>
              <a:t>@ XGENO Software</a:t>
            </a:r>
          </a:p>
        </p:txBody>
      </p:sp>
      <p:sp>
        <p:nvSpPr>
          <p:cNvPr id="3" name="Title 2"/>
          <p:cNvSpPr>
            <a:spLocks noGrp="1"/>
          </p:cNvSpPr>
          <p:nvPr>
            <p:ph type="title"/>
          </p:nvPr>
        </p:nvSpPr>
        <p:spPr/>
        <p:txBody>
          <a:bodyPr/>
          <a:lstStyle/>
          <a:p>
            <a:r>
              <a:rPr lang="en-US" dirty="0"/>
              <a:t>Cross-Platform Native User Interfaces</a:t>
            </a:r>
            <a:br>
              <a:rPr lang="en-US" dirty="0"/>
            </a:br>
            <a:r>
              <a:rPr lang="en-US" dirty="0"/>
              <a:t>with </a:t>
            </a:r>
            <a:r>
              <a:rPr lang="en-US" dirty="0" err="1"/>
              <a:t>Xamarin.Forms</a:t>
            </a:r>
            <a:endParaRPr lang="en-US" dirty="0"/>
          </a:p>
        </p:txBody>
      </p:sp>
    </p:spTree>
    <p:extLst>
      <p:ext uri="{BB962C8B-B14F-4D97-AF65-F5344CB8AC3E}">
        <p14:creationId xmlns:p14="http://schemas.microsoft.com/office/powerpoint/2010/main" val="89050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10"/>
          </p:nvPr>
        </p:nvSpPr>
        <p:spPr>
          <a:xfrm>
            <a:off x="1724258" y="5389293"/>
            <a:ext cx="8990325" cy="1145748"/>
          </a:xfrm>
        </p:spPr>
        <p:txBody>
          <a:bodyPr/>
          <a:lstStyle/>
          <a:p>
            <a:pPr marL="0" indent="0" algn="ctr">
              <a:spcAft>
                <a:spcPts val="600"/>
              </a:spcAft>
              <a:buNone/>
            </a:pPr>
            <a:r>
              <a:rPr lang="en-US" sz="2800" dirty="0">
                <a:gradFill>
                  <a:gsLst>
                    <a:gs pos="2917">
                      <a:schemeClr val="tx1"/>
                    </a:gs>
                    <a:gs pos="30000">
                      <a:schemeClr val="tx1"/>
                    </a:gs>
                  </a:gsLst>
                  <a:lin ang="5400000" scaled="0"/>
                </a:gradFill>
              </a:rPr>
              <a:t>Build native UIs for iOS, Android, and Windows </a:t>
            </a:r>
          </a:p>
          <a:p>
            <a:pPr marL="0" indent="0" algn="ctr">
              <a:spcAft>
                <a:spcPts val="600"/>
              </a:spcAft>
              <a:buNone/>
            </a:pPr>
            <a:r>
              <a:rPr lang="en-US" sz="2800" dirty="0">
                <a:gradFill>
                  <a:gsLst>
                    <a:gs pos="2917">
                      <a:schemeClr val="tx1"/>
                    </a:gs>
                    <a:gs pos="30000">
                      <a:schemeClr val="tx1"/>
                    </a:gs>
                  </a:gsLst>
                  <a:lin ang="5400000" scaled="0"/>
                </a:gradFill>
              </a:rPr>
              <a:t>from a single, shared C# codebase.</a:t>
            </a:r>
          </a:p>
        </p:txBody>
      </p:sp>
      <p:sp>
        <p:nvSpPr>
          <p:cNvPr id="24" name="Title 23"/>
          <p:cNvSpPr>
            <a:spLocks noGrp="1"/>
          </p:cNvSpPr>
          <p:nvPr>
            <p:ph type="title"/>
          </p:nvPr>
        </p:nvSpPr>
        <p:spPr>
          <a:xfrm>
            <a:off x="275481" y="373507"/>
            <a:ext cx="11887878" cy="917444"/>
          </a:xfrm>
        </p:spPr>
        <p:txBody>
          <a:bodyPr/>
          <a:lstStyle/>
          <a:p>
            <a:pPr algn="ctr"/>
            <a:r>
              <a:rPr lang="en-US" dirty="0"/>
              <a:t>Meet </a:t>
            </a:r>
            <a:r>
              <a:rPr lang="en-US" dirty="0" err="1"/>
              <a:t>Xamarin.Forms</a:t>
            </a:r>
            <a:endParaRPr lang="en-US" dirty="0"/>
          </a:p>
        </p:txBody>
      </p:sp>
      <p:pic>
        <p:nvPicPr>
          <p:cNvPr id="5" name="Picture 4"/>
          <p:cNvPicPr>
            <a:picLocks noChangeAspect="1"/>
          </p:cNvPicPr>
          <p:nvPr/>
        </p:nvPicPr>
        <p:blipFill>
          <a:blip r:embed="rId2"/>
          <a:stretch>
            <a:fillRect/>
          </a:stretch>
        </p:blipFill>
        <p:spPr>
          <a:xfrm>
            <a:off x="1824182" y="1660997"/>
            <a:ext cx="8788111" cy="3672530"/>
          </a:xfrm>
          <a:prstGeom prst="rect">
            <a:avLst/>
          </a:prstGeom>
        </p:spPr>
      </p:pic>
    </p:spTree>
    <p:extLst>
      <p:ext uri="{BB962C8B-B14F-4D97-AF65-F5344CB8AC3E}">
        <p14:creationId xmlns:p14="http://schemas.microsoft.com/office/powerpoint/2010/main" val="202313518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 </a:t>
            </a:r>
            <a:r>
              <a:rPr lang="en-US" dirty="0" err="1"/>
              <a:t>Xamarin.Forms</a:t>
            </a:r>
            <a:endParaRPr lang="en-US" dirty="0"/>
          </a:p>
        </p:txBody>
      </p:sp>
      <p:sp>
        <p:nvSpPr>
          <p:cNvPr id="3" name="Text Placeholder 2"/>
          <p:cNvSpPr>
            <a:spLocks noGrp="1"/>
          </p:cNvSpPr>
          <p:nvPr>
            <p:ph type="body" sz="quarter" idx="10"/>
          </p:nvPr>
        </p:nvSpPr>
        <p:spPr>
          <a:xfrm>
            <a:off x="1020706" y="5270750"/>
            <a:ext cx="4592780" cy="1004492"/>
          </a:xfrm>
        </p:spPr>
        <p:txBody>
          <a:bodyPr/>
          <a:lstStyle/>
          <a:p>
            <a:pPr algn="ctr">
              <a:lnSpc>
                <a:spcPct val="100000"/>
              </a:lnSpc>
            </a:pPr>
            <a:r>
              <a:rPr lang="en-US" sz="2600" dirty="0">
                <a:solidFill>
                  <a:schemeClr val="tx1"/>
                </a:solidFill>
                <a:latin typeface="+mn-lt"/>
              </a:rPr>
              <a:t>Traditional Xamarin Approach</a:t>
            </a:r>
          </a:p>
        </p:txBody>
      </p:sp>
      <p:sp>
        <p:nvSpPr>
          <p:cNvPr id="4" name="Text Placeholder 3"/>
          <p:cNvSpPr>
            <a:spLocks noGrp="1"/>
          </p:cNvSpPr>
          <p:nvPr>
            <p:ph type="body" sz="quarter" idx="11"/>
          </p:nvPr>
        </p:nvSpPr>
        <p:spPr>
          <a:xfrm>
            <a:off x="6680134" y="5270750"/>
            <a:ext cx="4584050" cy="1004492"/>
          </a:xfrm>
        </p:spPr>
        <p:txBody>
          <a:bodyPr/>
          <a:lstStyle/>
          <a:p>
            <a:pPr algn="ctr">
              <a:lnSpc>
                <a:spcPct val="100000"/>
              </a:lnSpc>
            </a:pPr>
            <a:r>
              <a:rPr lang="en-US" sz="2600" dirty="0">
                <a:solidFill>
                  <a:schemeClr val="tx1"/>
                </a:solidFill>
                <a:latin typeface="+mn-lt"/>
              </a:rPr>
              <a:t>With </a:t>
            </a:r>
            <a:r>
              <a:rPr lang="en-US" sz="2600" dirty="0" err="1">
                <a:solidFill>
                  <a:schemeClr val="tx1"/>
                </a:solidFill>
                <a:latin typeface="+mn-lt"/>
              </a:rPr>
              <a:t>Xamarin.Forms</a:t>
            </a:r>
            <a:r>
              <a:rPr lang="en-US" sz="2600" dirty="0">
                <a:solidFill>
                  <a:schemeClr val="tx1"/>
                </a:solidFill>
                <a:latin typeface="+mn-lt"/>
              </a:rPr>
              <a:t>:</a:t>
            </a:r>
            <a:br>
              <a:rPr lang="en-US" sz="2600" dirty="0">
                <a:solidFill>
                  <a:schemeClr val="tx1"/>
                </a:solidFill>
                <a:latin typeface="+mn-lt"/>
              </a:rPr>
            </a:br>
            <a:r>
              <a:rPr lang="en-US" sz="2600" dirty="0">
                <a:solidFill>
                  <a:schemeClr val="tx1"/>
                </a:solidFill>
              </a:rPr>
              <a:t>More code-sharing, all native</a:t>
            </a:r>
          </a:p>
        </p:txBody>
      </p:sp>
      <p:grpSp>
        <p:nvGrpSpPr>
          <p:cNvPr id="25" name="Group 24"/>
          <p:cNvGrpSpPr/>
          <p:nvPr/>
        </p:nvGrpSpPr>
        <p:grpSpPr>
          <a:xfrm>
            <a:off x="1020706" y="2530828"/>
            <a:ext cx="4592780" cy="2587042"/>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224"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solidFill>
                    <a:srgbClr val="00BBF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224" dirty="0">
                  <a:solidFill>
                    <a:schemeClr val="bg1"/>
                  </a:solidFill>
                </a:rPr>
                <a:t>Windows C# UI</a:t>
              </a:r>
            </a:p>
          </p:txBody>
        </p:sp>
        <p:sp>
          <p:nvSpPr>
            <p:cNvPr id="32" name="TextBox 31"/>
            <p:cNvSpPr txBox="1"/>
            <p:nvPr/>
          </p:nvSpPr>
          <p:spPr>
            <a:xfrm>
              <a:off x="4626797" y="2021408"/>
              <a:ext cx="2353425" cy="621815"/>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224" dirty="0">
                  <a:solidFill>
                    <a:schemeClr val="bg1"/>
                  </a:solidFill>
                </a:rPr>
                <a:t>Android C# UI</a:t>
              </a:r>
            </a:p>
          </p:txBody>
        </p:sp>
      </p:grpSp>
      <p:grpSp>
        <p:nvGrpSpPr>
          <p:cNvPr id="7" name="Group 6"/>
          <p:cNvGrpSpPr/>
          <p:nvPr/>
        </p:nvGrpSpPr>
        <p:grpSpPr>
          <a:xfrm>
            <a:off x="1372289" y="1838906"/>
            <a:ext cx="3796761" cy="628048"/>
            <a:chOff x="1371601" y="1838670"/>
            <a:chExt cx="3797300" cy="628137"/>
          </a:xfrm>
        </p:grpSpPr>
        <p:sp>
          <p:nvSpPr>
            <p:cNvPr id="47" name="Oval 46"/>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2991123"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4543108" y="1838670"/>
              <a:ext cx="625793"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p:cNvGrpSpPr/>
          <p:nvPr/>
        </p:nvGrpSpPr>
        <p:grpSpPr>
          <a:xfrm>
            <a:off x="6671405" y="1838906"/>
            <a:ext cx="4592780" cy="3266268"/>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703598"/>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2600"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sp>
            <p:nvSpPr>
              <p:cNvPr id="63" name="Oval 62"/>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1" name="Oval 60"/>
              <p:cNvSpPr/>
              <p:nvPr/>
            </p:nvSpPr>
            <p:spPr bwMode="auto">
              <a:xfrm>
                <a:off x="2991123"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 name="Oval 58"/>
              <p:cNvSpPr/>
              <p:nvPr/>
            </p:nvSpPr>
            <p:spPr bwMode="auto">
              <a:xfrm>
                <a:off x="4543108" y="1838670"/>
                <a:ext cx="625793"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66" name="TextBox 65"/>
            <p:cNvSpPr txBox="1"/>
            <p:nvPr/>
          </p:nvSpPr>
          <p:spPr>
            <a:xfrm>
              <a:off x="6681202" y="2597523"/>
              <a:ext cx="4583698" cy="797652"/>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3199" dirty="0">
                  <a:solidFill>
                    <a:schemeClr val="bg1"/>
                  </a:solidFill>
                </a:rPr>
                <a:t>Shared UI Code</a:t>
              </a:r>
            </a:p>
          </p:txBody>
        </p:sp>
      </p:grpSp>
      <p:sp>
        <p:nvSpPr>
          <p:cNvPr id="67" name="TextBox 66"/>
          <p:cNvSpPr txBox="1"/>
          <p:nvPr/>
        </p:nvSpPr>
        <p:spPr>
          <a:xfrm>
            <a:off x="1030438" y="3588112"/>
            <a:ext cx="4583048" cy="703498"/>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2600" dirty="0">
                <a:solidFill>
                  <a:schemeClr val="bg1"/>
                </a:solidFill>
                <a:latin typeface="+mj-lt"/>
              </a:rPr>
              <a:t>Shared C# Backend</a:t>
            </a:r>
          </a:p>
        </p:txBody>
      </p:sp>
      <p:pic>
        <p:nvPicPr>
          <p:cNvPr id="40" name="Picture 2" descr="http://www.freeiconspng.com/uploads/ios-7-logo-png-14.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498422" y="2016423"/>
            <a:ext cx="426014" cy="26816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42241" y="1940188"/>
            <a:ext cx="349711" cy="420638"/>
          </a:xfrm>
          <a:prstGeom prst="rect">
            <a:avLst/>
          </a:prstGeom>
        </p:spPr>
      </p:pic>
      <p:pic>
        <p:nvPicPr>
          <p:cNvPr id="46" name="Picture 4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78680" y="1974817"/>
            <a:ext cx="351660" cy="351558"/>
          </a:xfrm>
          <a:prstGeom prst="rect">
            <a:avLst/>
          </a:prstGeom>
        </p:spPr>
      </p:pic>
      <p:pic>
        <p:nvPicPr>
          <p:cNvPr id="48" name="Picture 2" descr="http://www.freeiconspng.com/uploads/ios-7-logo-png-14.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190574" y="2024851"/>
            <a:ext cx="426014" cy="26816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834392" y="1948616"/>
            <a:ext cx="349711" cy="420638"/>
          </a:xfrm>
          <a:prstGeom prst="rect">
            <a:avLst/>
          </a:prstGeom>
        </p:spPr>
      </p:pic>
      <p:pic>
        <p:nvPicPr>
          <p:cNvPr id="64" name="Picture 6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70831" y="1983245"/>
            <a:ext cx="351660" cy="351558"/>
          </a:xfrm>
          <a:prstGeom prst="rect">
            <a:avLst/>
          </a:prstGeom>
        </p:spPr>
      </p:pic>
    </p:spTree>
    <p:extLst>
      <p:ext uri="{BB962C8B-B14F-4D97-AF65-F5344CB8AC3E}">
        <p14:creationId xmlns:p14="http://schemas.microsoft.com/office/powerpoint/2010/main" val="15980044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What’s included</a:t>
            </a:r>
          </a:p>
        </p:txBody>
      </p:sp>
      <p:sp>
        <p:nvSpPr>
          <p:cNvPr id="10" name="Text Placeholder 18"/>
          <p:cNvSpPr txBox="1">
            <a:spLocks/>
          </p:cNvSpPr>
          <p:nvPr/>
        </p:nvSpPr>
        <p:spPr>
          <a:xfrm>
            <a:off x="5976971" y="1977844"/>
            <a:ext cx="5655462" cy="4062631"/>
          </a:xfrm>
          <a:prstGeom prst="rect">
            <a:avLst/>
          </a:prstGeom>
        </p:spPr>
        <p:txBody>
          <a:bodyPr vert="horz" wrap="square" lIns="146283" tIns="91427" rIns="146283" bIns="91427"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800" dirty="0">
                <a:solidFill>
                  <a:srgbClr val="6FBD23"/>
                </a:solidFill>
              </a:rPr>
              <a:t>✓  </a:t>
            </a:r>
            <a:r>
              <a:rPr lang="en-US" sz="2800" dirty="0">
                <a:solidFill>
                  <a:schemeClr val="tx1"/>
                </a:solidFill>
                <a:latin typeface="+mj-lt"/>
              </a:rPr>
              <a:t>40+ Pages, layouts, and controls</a:t>
            </a:r>
          </a:p>
          <a:p>
            <a:pPr marL="0" indent="0"/>
            <a:r>
              <a:rPr lang="en-US" sz="2800" dirty="0">
                <a:solidFill>
                  <a:schemeClr val="tx1"/>
                </a:solidFill>
                <a:latin typeface="+mj-lt"/>
              </a:rPr>
              <a:t>      </a:t>
            </a:r>
            <a:r>
              <a:rPr lang="en-US" dirty="0">
                <a:solidFill>
                  <a:schemeClr val="bg2">
                    <a:lumMod val="50000"/>
                  </a:schemeClr>
                </a:solidFill>
                <a:latin typeface="+mj-lt"/>
              </a:rPr>
              <a:t>(Build from code behind or XAML)</a:t>
            </a:r>
          </a:p>
          <a:p>
            <a:pPr marL="0" indent="0">
              <a:lnSpc>
                <a:spcPct val="110000"/>
              </a:lnSpc>
            </a:pPr>
            <a:r>
              <a:rPr lang="en-US" sz="2800" dirty="0">
                <a:solidFill>
                  <a:srgbClr val="6FBD23"/>
                </a:solidFill>
              </a:rPr>
              <a:t>✓  </a:t>
            </a:r>
            <a:r>
              <a:rPr lang="en-US" sz="2800" dirty="0">
                <a:solidFill>
                  <a:schemeClr val="tx1"/>
                </a:solidFill>
                <a:latin typeface="+mj-lt"/>
              </a:rPr>
              <a:t>Two-way data binding</a:t>
            </a:r>
          </a:p>
          <a:p>
            <a:pPr marL="0" indent="0">
              <a:lnSpc>
                <a:spcPct val="110000"/>
              </a:lnSpc>
            </a:pPr>
            <a:r>
              <a:rPr lang="en-US" sz="2800" dirty="0">
                <a:solidFill>
                  <a:srgbClr val="6FBD23"/>
                </a:solidFill>
              </a:rPr>
              <a:t>✓  </a:t>
            </a:r>
            <a:r>
              <a:rPr lang="en-US" sz="2800" dirty="0">
                <a:solidFill>
                  <a:schemeClr val="tx1"/>
                </a:solidFill>
                <a:latin typeface="+mj-lt"/>
              </a:rPr>
              <a:t>Navigation</a:t>
            </a:r>
          </a:p>
          <a:p>
            <a:pPr marL="0" indent="0">
              <a:lnSpc>
                <a:spcPct val="110000"/>
              </a:lnSpc>
            </a:pPr>
            <a:r>
              <a:rPr lang="en-US" sz="2800" dirty="0">
                <a:solidFill>
                  <a:srgbClr val="6FBD23"/>
                </a:solidFill>
              </a:rPr>
              <a:t>✓  </a:t>
            </a:r>
            <a:r>
              <a:rPr lang="en-US" sz="2800" dirty="0">
                <a:solidFill>
                  <a:schemeClr val="tx1"/>
                </a:solidFill>
                <a:latin typeface="+mj-lt"/>
              </a:rPr>
              <a:t>Animation API</a:t>
            </a:r>
          </a:p>
          <a:p>
            <a:pPr marL="0" indent="0">
              <a:lnSpc>
                <a:spcPct val="110000"/>
              </a:lnSpc>
            </a:pPr>
            <a:r>
              <a:rPr lang="en-US" sz="2800" dirty="0">
                <a:solidFill>
                  <a:srgbClr val="6FBD23"/>
                </a:solidFill>
              </a:rPr>
              <a:t>✓  </a:t>
            </a:r>
            <a:r>
              <a:rPr lang="en-US" sz="2800" dirty="0">
                <a:solidFill>
                  <a:schemeClr val="tx1"/>
                </a:solidFill>
                <a:latin typeface="+mj-lt"/>
              </a:rPr>
              <a:t>Dependency Service</a:t>
            </a:r>
          </a:p>
          <a:p>
            <a:pPr marL="0" indent="0">
              <a:lnSpc>
                <a:spcPct val="110000"/>
              </a:lnSpc>
            </a:pPr>
            <a:r>
              <a:rPr lang="en-US" sz="2800" dirty="0">
                <a:solidFill>
                  <a:srgbClr val="6FBD23"/>
                </a:solidFill>
              </a:rPr>
              <a:t>✓  </a:t>
            </a:r>
            <a:r>
              <a:rPr lang="en-US" sz="2800" dirty="0">
                <a:solidFill>
                  <a:schemeClr val="tx1"/>
                </a:solidFill>
                <a:latin typeface="+mj-lt"/>
              </a:rPr>
              <a:t>Messaging Center</a:t>
            </a:r>
          </a:p>
          <a:p>
            <a:pPr marL="0" indent="0">
              <a:lnSpc>
                <a:spcPct val="110000"/>
              </a:lnSpc>
            </a:pPr>
            <a:endParaRPr lang="en-US" sz="2800" dirty="0">
              <a:solidFill>
                <a:schemeClr val="tx1"/>
              </a:solidFill>
              <a:latin typeface="+mj-lt"/>
            </a:endParaRPr>
          </a:p>
          <a:p>
            <a:pPr marL="0" indent="0">
              <a:lnSpc>
                <a:spcPct val="110000"/>
              </a:lnSpc>
            </a:pPr>
            <a:endParaRPr lang="en-US" sz="2800" dirty="0">
              <a:solidFill>
                <a:schemeClr val="tx1"/>
              </a:solidFill>
              <a:latin typeface="+mj-lt"/>
            </a:endParaRPr>
          </a:p>
        </p:txBody>
      </p:sp>
      <p:grpSp>
        <p:nvGrpSpPr>
          <p:cNvPr id="48" name="Group 47"/>
          <p:cNvGrpSpPr/>
          <p:nvPr/>
        </p:nvGrpSpPr>
        <p:grpSpPr>
          <a:xfrm>
            <a:off x="1046103" y="2092870"/>
            <a:ext cx="4592780" cy="3266268"/>
            <a:chOff x="6671469" y="1838670"/>
            <a:chExt cx="4593431" cy="3266731"/>
          </a:xfrm>
        </p:grpSpPr>
        <p:sp>
          <p:nvSpPr>
            <p:cNvPr id="49" name="Rectangle 48"/>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50" name="Rectangle 49"/>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51" name="Rectangle 50"/>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52" name="Rectangle 51"/>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solidFill>
                    <a:srgbClr val="00BBF1"/>
                  </a:solidFill>
                  <a:ea typeface="Segoe UI" pitchFamily="34" charset="0"/>
                  <a:cs typeface="Segoe UI" pitchFamily="34" charset="0"/>
                </a:rPr>
                <a:t> </a:t>
              </a:r>
            </a:p>
          </p:txBody>
        </p:sp>
        <p:sp>
          <p:nvSpPr>
            <p:cNvPr id="53" name="TextBox 52"/>
            <p:cNvSpPr txBox="1"/>
            <p:nvPr/>
          </p:nvSpPr>
          <p:spPr>
            <a:xfrm>
              <a:off x="6681202" y="3791323"/>
              <a:ext cx="4583698" cy="703598"/>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2600" dirty="0">
                  <a:solidFill>
                    <a:schemeClr val="bg1"/>
                  </a:solidFill>
                  <a:latin typeface="+mj-lt"/>
                </a:rPr>
                <a:t>Shared C# Backend</a:t>
              </a:r>
            </a:p>
          </p:txBody>
        </p:sp>
        <p:sp>
          <p:nvSpPr>
            <p:cNvPr id="54" name="Rectangle 53"/>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sp>
            <p:nvSpPr>
              <p:cNvPr id="64" name="Oval 63"/>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2" name="Oval 61"/>
              <p:cNvSpPr/>
              <p:nvPr/>
            </p:nvSpPr>
            <p:spPr bwMode="auto">
              <a:xfrm>
                <a:off x="2991123"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 name="Oval 59"/>
              <p:cNvSpPr/>
              <p:nvPr/>
            </p:nvSpPr>
            <p:spPr bwMode="auto">
              <a:xfrm>
                <a:off x="4543108" y="1838670"/>
                <a:ext cx="625793"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56" name="TextBox 55"/>
            <p:cNvSpPr txBox="1"/>
            <p:nvPr/>
          </p:nvSpPr>
          <p:spPr>
            <a:xfrm>
              <a:off x="6681202" y="2597523"/>
              <a:ext cx="4583698" cy="797652"/>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3199" dirty="0">
                  <a:solidFill>
                    <a:schemeClr val="bg1"/>
                  </a:solidFill>
                </a:rPr>
                <a:t>Shared UI Code</a:t>
              </a:r>
            </a:p>
          </p:txBody>
        </p:sp>
      </p:grpSp>
      <p:pic>
        <p:nvPicPr>
          <p:cNvPr id="21" name="Picture 2" descr="http://www.freeiconspng.com/uploads/ios-7-logo-png-14.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565271" y="2262159"/>
            <a:ext cx="426014" cy="26816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209089" y="2185924"/>
            <a:ext cx="349711" cy="420638"/>
          </a:xfrm>
          <a:prstGeom prst="rect">
            <a:avLst/>
          </a:prstGeom>
        </p:spPr>
      </p:pic>
      <p:pic>
        <p:nvPicPr>
          <p:cNvPr id="24" name="Picture 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761157" y="2220553"/>
            <a:ext cx="351660" cy="351558"/>
          </a:xfrm>
          <a:prstGeom prst="rect">
            <a:avLst/>
          </a:prstGeom>
        </p:spPr>
      </p:pic>
    </p:spTree>
    <p:extLst>
      <p:ext uri="{BB962C8B-B14F-4D97-AF65-F5344CB8AC3E}">
        <p14:creationId xmlns:p14="http://schemas.microsoft.com/office/powerpoint/2010/main" val="12301841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fade">
                                      <p:cBhvr>
                                        <p:cTn id="20" dur="500"/>
                                        <p:tgtEl>
                                          <p:spTgt spid="1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Effect transition="in" filter="fade">
                                      <p:cBhvr>
                                        <p:cTn id="25" dur="500"/>
                                        <p:tgtEl>
                                          <p:spTgt spid="10">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xEl>
                                              <p:pRg st="5" end="5"/>
                                            </p:txEl>
                                          </p:spTgt>
                                        </p:tgtEl>
                                        <p:attrNameLst>
                                          <p:attrName>style.visibility</p:attrName>
                                        </p:attrNameLst>
                                      </p:cBhvr>
                                      <p:to>
                                        <p:strVal val="visible"/>
                                      </p:to>
                                    </p:set>
                                    <p:animEffect transition="in" filter="fade">
                                      <p:cBhvr>
                                        <p:cTn id="30" dur="500"/>
                                        <p:tgtEl>
                                          <p:spTgt spid="10">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animEffect transition="in" filter="fade">
                                      <p:cBhvr>
                                        <p:cTn id="35"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669" y="4205060"/>
            <a:ext cx="2209485" cy="917444"/>
          </a:xfrm>
        </p:spPr>
        <p:txBody>
          <a:bodyPr>
            <a:noAutofit/>
          </a:bodyPr>
          <a:lstStyle/>
          <a:p>
            <a:pPr algn="r"/>
            <a:r>
              <a:rPr lang="en-US" dirty="0">
                <a:solidFill>
                  <a:schemeClr val="tx1"/>
                </a:solidFill>
              </a:rPr>
              <a:t>Layouts</a:t>
            </a:r>
          </a:p>
        </p:txBody>
      </p:sp>
      <p:sp>
        <p:nvSpPr>
          <p:cNvPr id="20" name="Title 1"/>
          <p:cNvSpPr txBox="1">
            <a:spLocks/>
          </p:cNvSpPr>
          <p:nvPr/>
        </p:nvSpPr>
        <p:spPr>
          <a:xfrm>
            <a:off x="351669" y="1614628"/>
            <a:ext cx="220948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4799" dirty="0">
                <a:solidFill>
                  <a:schemeClr val="tx1"/>
                </a:solidFill>
              </a:rPr>
              <a:t>Pages</a:t>
            </a:r>
          </a:p>
        </p:txBody>
      </p:sp>
      <p:grpSp>
        <p:nvGrpSpPr>
          <p:cNvPr id="12" name="Group 11"/>
          <p:cNvGrpSpPr/>
          <p:nvPr/>
        </p:nvGrpSpPr>
        <p:grpSpPr>
          <a:xfrm>
            <a:off x="2713539" y="3729934"/>
            <a:ext cx="8864365" cy="2302495"/>
            <a:chOff x="2738440" y="3806168"/>
            <a:chExt cx="8865623" cy="2302822"/>
          </a:xfrm>
        </p:grpSpPr>
        <p:sp>
          <p:nvSpPr>
            <p:cNvPr id="21" name="TextBox 20"/>
            <p:cNvSpPr txBox="1"/>
            <p:nvPr/>
          </p:nvSpPr>
          <p:spPr>
            <a:xfrm>
              <a:off x="2767564" y="5826567"/>
              <a:ext cx="958996" cy="282423"/>
            </a:xfrm>
            <a:prstGeom prst="rect">
              <a:avLst/>
            </a:prstGeom>
            <a:noFill/>
          </p:spPr>
          <p:txBody>
            <a:bodyPr wrap="square" rtlCol="0">
              <a:spAutoFit/>
            </a:bodyPr>
            <a:lstStyle/>
            <a:p>
              <a:pPr algn="ctr"/>
              <a:r>
                <a:rPr lang="en-US" sz="1199" dirty="0">
                  <a:cs typeface="Helvetica"/>
                </a:rPr>
                <a:t>Stack</a:t>
              </a:r>
            </a:p>
          </p:txBody>
        </p:sp>
        <p:sp>
          <p:nvSpPr>
            <p:cNvPr id="5" name="TextBox 4"/>
            <p:cNvSpPr txBox="1"/>
            <p:nvPr/>
          </p:nvSpPr>
          <p:spPr>
            <a:xfrm>
              <a:off x="4060566" y="5825526"/>
              <a:ext cx="958996" cy="282423"/>
            </a:xfrm>
            <a:prstGeom prst="rect">
              <a:avLst/>
            </a:prstGeom>
            <a:noFill/>
          </p:spPr>
          <p:txBody>
            <a:bodyPr wrap="square" rtlCol="0">
              <a:spAutoFit/>
            </a:bodyPr>
            <a:lstStyle/>
            <a:p>
              <a:pPr algn="ctr"/>
              <a:r>
                <a:rPr lang="en-US" sz="1199" dirty="0">
                  <a:cs typeface="Helvetica"/>
                </a:rPr>
                <a:t>Absolute</a:t>
              </a:r>
            </a:p>
          </p:txBody>
        </p:sp>
        <p:sp>
          <p:nvSpPr>
            <p:cNvPr id="6" name="TextBox 5"/>
            <p:cNvSpPr txBox="1"/>
            <p:nvPr/>
          </p:nvSpPr>
          <p:spPr>
            <a:xfrm>
              <a:off x="5382425" y="5825526"/>
              <a:ext cx="958996" cy="282423"/>
            </a:xfrm>
            <a:prstGeom prst="rect">
              <a:avLst/>
            </a:prstGeom>
            <a:noFill/>
          </p:spPr>
          <p:txBody>
            <a:bodyPr wrap="square" rtlCol="0">
              <a:spAutoFit/>
            </a:bodyPr>
            <a:lstStyle/>
            <a:p>
              <a:pPr algn="ctr"/>
              <a:r>
                <a:rPr lang="en-US" sz="1199" dirty="0">
                  <a:cs typeface="Helvetica"/>
                </a:rPr>
                <a:t>Relative</a:t>
              </a:r>
            </a:p>
          </p:txBody>
        </p:sp>
        <p:sp>
          <p:nvSpPr>
            <p:cNvPr id="8" name="TextBox 7"/>
            <p:cNvSpPr txBox="1"/>
            <p:nvPr/>
          </p:nvSpPr>
          <p:spPr>
            <a:xfrm>
              <a:off x="6695646" y="5825526"/>
              <a:ext cx="958996" cy="282423"/>
            </a:xfrm>
            <a:prstGeom prst="rect">
              <a:avLst/>
            </a:prstGeom>
            <a:noFill/>
          </p:spPr>
          <p:txBody>
            <a:bodyPr wrap="square" rtlCol="0">
              <a:spAutoFit/>
            </a:bodyPr>
            <a:lstStyle/>
            <a:p>
              <a:pPr algn="ctr"/>
              <a:r>
                <a:rPr lang="en-US" sz="1199" dirty="0">
                  <a:cs typeface="Helvetica"/>
                </a:rPr>
                <a:t>Grid</a:t>
              </a:r>
            </a:p>
          </p:txBody>
        </p:sp>
        <p:sp>
          <p:nvSpPr>
            <p:cNvPr id="9" name="TextBox 8"/>
            <p:cNvSpPr txBox="1"/>
            <p:nvPr/>
          </p:nvSpPr>
          <p:spPr>
            <a:xfrm>
              <a:off x="7945436" y="5824485"/>
              <a:ext cx="1081863" cy="282423"/>
            </a:xfrm>
            <a:prstGeom prst="rect">
              <a:avLst/>
            </a:prstGeom>
            <a:noFill/>
          </p:spPr>
          <p:txBody>
            <a:bodyPr wrap="square" rtlCol="0">
              <a:spAutoFit/>
            </a:bodyPr>
            <a:lstStyle/>
            <a:p>
              <a:pPr algn="ctr"/>
              <a:r>
                <a:rPr lang="en-US" sz="1199" dirty="0" err="1">
                  <a:cs typeface="Helvetica"/>
                </a:rPr>
                <a:t>ContentView</a:t>
              </a:r>
              <a:endParaRPr lang="en-US" sz="1199" dirty="0">
                <a:cs typeface="Helvetica"/>
              </a:endParaRPr>
            </a:p>
          </p:txBody>
        </p:sp>
        <p:sp>
          <p:nvSpPr>
            <p:cNvPr id="10" name="TextBox 9"/>
            <p:cNvSpPr txBox="1"/>
            <p:nvPr/>
          </p:nvSpPr>
          <p:spPr>
            <a:xfrm>
              <a:off x="9313962" y="5824485"/>
              <a:ext cx="958996" cy="282423"/>
            </a:xfrm>
            <a:prstGeom prst="rect">
              <a:avLst/>
            </a:prstGeom>
            <a:noFill/>
          </p:spPr>
          <p:txBody>
            <a:bodyPr wrap="square" rtlCol="0">
              <a:spAutoFit/>
            </a:bodyPr>
            <a:lstStyle/>
            <a:p>
              <a:pPr algn="ctr"/>
              <a:r>
                <a:rPr lang="en-US" sz="1199" dirty="0" err="1">
                  <a:cs typeface="Helvetica"/>
                </a:rPr>
                <a:t>ScrollView</a:t>
              </a:r>
              <a:endParaRPr lang="en-US" sz="1199" dirty="0">
                <a:cs typeface="Helvetica"/>
              </a:endParaRPr>
            </a:p>
          </p:txBody>
        </p:sp>
        <p:sp>
          <p:nvSpPr>
            <p:cNvPr id="11" name="TextBox 10"/>
            <p:cNvSpPr txBox="1"/>
            <p:nvPr/>
          </p:nvSpPr>
          <p:spPr>
            <a:xfrm>
              <a:off x="10645067" y="5826567"/>
              <a:ext cx="958996" cy="282423"/>
            </a:xfrm>
            <a:prstGeom prst="rect">
              <a:avLst/>
            </a:prstGeom>
            <a:noFill/>
          </p:spPr>
          <p:txBody>
            <a:bodyPr wrap="square" rtlCol="0">
              <a:spAutoFit/>
            </a:bodyPr>
            <a:lstStyle/>
            <a:p>
              <a:pPr algn="ctr"/>
              <a:r>
                <a:rPr lang="en-US" sz="1199" dirty="0">
                  <a:cs typeface="Helvetica"/>
                </a:rPr>
                <a:t>Frame</a:t>
              </a:r>
            </a:p>
          </p:txBody>
        </p:sp>
        <p:pic>
          <p:nvPicPr>
            <p:cNvPr id="25" name="Picture 2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8440" y="3806168"/>
              <a:ext cx="8851570" cy="1934232"/>
            </a:xfrm>
            <a:prstGeom prst="rect">
              <a:avLst/>
            </a:prstGeom>
          </p:spPr>
        </p:pic>
      </p:grpSp>
      <p:grpSp>
        <p:nvGrpSpPr>
          <p:cNvPr id="4" name="Group 3"/>
          <p:cNvGrpSpPr/>
          <p:nvPr/>
        </p:nvGrpSpPr>
        <p:grpSpPr>
          <a:xfrm>
            <a:off x="2726236" y="1084032"/>
            <a:ext cx="6275268" cy="2116701"/>
            <a:chOff x="2751141" y="1159889"/>
            <a:chExt cx="6276158" cy="2117001"/>
          </a:xfrm>
        </p:grpSpPr>
        <p:pic>
          <p:nvPicPr>
            <p:cNvPr id="22" name="Picture 2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51141" y="1159889"/>
              <a:ext cx="6215058" cy="1711867"/>
            </a:xfrm>
            <a:prstGeom prst="rect">
              <a:avLst/>
            </a:prstGeom>
          </p:spPr>
        </p:pic>
        <p:sp>
          <p:nvSpPr>
            <p:cNvPr id="26" name="TextBox 25"/>
            <p:cNvSpPr txBox="1"/>
            <p:nvPr/>
          </p:nvSpPr>
          <p:spPr>
            <a:xfrm>
              <a:off x="2767564" y="2994467"/>
              <a:ext cx="958996" cy="282423"/>
            </a:xfrm>
            <a:prstGeom prst="rect">
              <a:avLst/>
            </a:prstGeom>
            <a:noFill/>
          </p:spPr>
          <p:txBody>
            <a:bodyPr wrap="square" rtlCol="0">
              <a:spAutoFit/>
            </a:bodyPr>
            <a:lstStyle/>
            <a:p>
              <a:pPr algn="ctr"/>
              <a:r>
                <a:rPr lang="en-US" sz="1199" dirty="0">
                  <a:cs typeface="Helvetica"/>
                </a:rPr>
                <a:t>Content</a:t>
              </a:r>
            </a:p>
          </p:txBody>
        </p:sp>
        <p:sp>
          <p:nvSpPr>
            <p:cNvPr id="27" name="TextBox 26"/>
            <p:cNvSpPr txBox="1"/>
            <p:nvPr/>
          </p:nvSpPr>
          <p:spPr>
            <a:xfrm>
              <a:off x="3997066" y="2993426"/>
              <a:ext cx="1082934" cy="282423"/>
            </a:xfrm>
            <a:prstGeom prst="rect">
              <a:avLst/>
            </a:prstGeom>
            <a:noFill/>
          </p:spPr>
          <p:txBody>
            <a:bodyPr wrap="square" rtlCol="0">
              <a:spAutoFit/>
            </a:bodyPr>
            <a:lstStyle/>
            <a:p>
              <a:pPr algn="ctr"/>
              <a:r>
                <a:rPr lang="en-US" sz="1199" dirty="0">
                  <a:cs typeface="Helvetica"/>
                </a:rPr>
                <a:t>MasterDetail</a:t>
              </a:r>
            </a:p>
          </p:txBody>
        </p:sp>
        <p:sp>
          <p:nvSpPr>
            <p:cNvPr id="28" name="TextBox 27"/>
            <p:cNvSpPr txBox="1"/>
            <p:nvPr/>
          </p:nvSpPr>
          <p:spPr>
            <a:xfrm>
              <a:off x="5382425" y="2993426"/>
              <a:ext cx="958996" cy="282423"/>
            </a:xfrm>
            <a:prstGeom prst="rect">
              <a:avLst/>
            </a:prstGeom>
            <a:noFill/>
          </p:spPr>
          <p:txBody>
            <a:bodyPr wrap="square" rtlCol="0">
              <a:spAutoFit/>
            </a:bodyPr>
            <a:lstStyle/>
            <a:p>
              <a:pPr algn="ctr"/>
              <a:r>
                <a:rPr lang="en-US" sz="1199" dirty="0">
                  <a:cs typeface="Helvetica"/>
                </a:rPr>
                <a:t>Navigation</a:t>
              </a:r>
            </a:p>
          </p:txBody>
        </p:sp>
        <p:sp>
          <p:nvSpPr>
            <p:cNvPr id="29" name="TextBox 28"/>
            <p:cNvSpPr txBox="1"/>
            <p:nvPr/>
          </p:nvSpPr>
          <p:spPr>
            <a:xfrm>
              <a:off x="6695646" y="2993426"/>
              <a:ext cx="958996" cy="282423"/>
            </a:xfrm>
            <a:prstGeom prst="rect">
              <a:avLst/>
            </a:prstGeom>
            <a:noFill/>
          </p:spPr>
          <p:txBody>
            <a:bodyPr wrap="square" rtlCol="0">
              <a:spAutoFit/>
            </a:bodyPr>
            <a:lstStyle/>
            <a:p>
              <a:pPr algn="ctr"/>
              <a:r>
                <a:rPr lang="en-US" sz="1199" dirty="0">
                  <a:cs typeface="Helvetica"/>
                </a:rPr>
                <a:t>Tabbed</a:t>
              </a:r>
            </a:p>
          </p:txBody>
        </p:sp>
        <p:sp>
          <p:nvSpPr>
            <p:cNvPr id="30" name="TextBox 29"/>
            <p:cNvSpPr txBox="1"/>
            <p:nvPr/>
          </p:nvSpPr>
          <p:spPr>
            <a:xfrm>
              <a:off x="7945436" y="2992385"/>
              <a:ext cx="1081863" cy="282423"/>
            </a:xfrm>
            <a:prstGeom prst="rect">
              <a:avLst/>
            </a:prstGeom>
            <a:noFill/>
          </p:spPr>
          <p:txBody>
            <a:bodyPr wrap="square" rtlCol="0">
              <a:spAutoFit/>
            </a:bodyPr>
            <a:lstStyle/>
            <a:p>
              <a:pPr algn="ctr"/>
              <a:r>
                <a:rPr lang="en-US" sz="1199" dirty="0" err="1">
                  <a:cs typeface="Helvetica"/>
                </a:rPr>
                <a:t>Carousel</a:t>
              </a:r>
              <a:endParaRPr lang="en-US" sz="1199" dirty="0">
                <a:cs typeface="Helvetica"/>
              </a:endParaRPr>
            </a:p>
          </p:txBody>
        </p:sp>
      </p:grpSp>
    </p:spTree>
    <p:extLst>
      <p:ext uri="{BB962C8B-B14F-4D97-AF65-F5344CB8AC3E}">
        <p14:creationId xmlns:p14="http://schemas.microsoft.com/office/powerpoint/2010/main" val="4748002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500865" y="1853327"/>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cs typeface="Helvetica Light"/>
              </a:rPr>
              <a:t>ActivityIndicator</a:t>
            </a:r>
            <a:endParaRPr lang="en-US" dirty="0">
              <a:solidFill>
                <a:schemeClr val="bg1"/>
              </a:solidFill>
              <a:cs typeface="Helvetica Light"/>
            </a:endParaRPr>
          </a:p>
        </p:txBody>
      </p:sp>
      <p:sp>
        <p:nvSpPr>
          <p:cNvPr id="11" name="Rounded Rectangle 10"/>
          <p:cNvSpPr/>
          <p:nvPr/>
        </p:nvSpPr>
        <p:spPr>
          <a:xfrm>
            <a:off x="2830929" y="1853327"/>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cs typeface="Helvetica Light"/>
              </a:rPr>
              <a:t>BoxView</a:t>
            </a:r>
            <a:endParaRPr lang="en-US" dirty="0">
              <a:solidFill>
                <a:schemeClr val="bg1"/>
              </a:solidFill>
              <a:cs typeface="Helvetica Light"/>
            </a:endParaRPr>
          </a:p>
        </p:txBody>
      </p:sp>
      <p:sp>
        <p:nvSpPr>
          <p:cNvPr id="12" name="Rounded Rectangle 11"/>
          <p:cNvSpPr/>
          <p:nvPr/>
        </p:nvSpPr>
        <p:spPr>
          <a:xfrm>
            <a:off x="5160993" y="1853327"/>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cs typeface="Helvetica Light"/>
              </a:rPr>
              <a:t>Button</a:t>
            </a:r>
          </a:p>
        </p:txBody>
      </p:sp>
      <p:sp>
        <p:nvSpPr>
          <p:cNvPr id="13" name="Rounded Rectangle 12"/>
          <p:cNvSpPr/>
          <p:nvPr/>
        </p:nvSpPr>
        <p:spPr>
          <a:xfrm>
            <a:off x="7491057" y="1853327"/>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cs typeface="Helvetica Light"/>
              </a:rPr>
              <a:t>DatePicker</a:t>
            </a:r>
            <a:endParaRPr lang="en-US" dirty="0">
              <a:solidFill>
                <a:schemeClr val="bg1"/>
              </a:solidFill>
              <a:cs typeface="Helvetica Light"/>
            </a:endParaRPr>
          </a:p>
        </p:txBody>
      </p:sp>
      <p:sp>
        <p:nvSpPr>
          <p:cNvPr id="14" name="Rounded Rectangle 13"/>
          <p:cNvSpPr/>
          <p:nvPr/>
        </p:nvSpPr>
        <p:spPr>
          <a:xfrm>
            <a:off x="9821119" y="1853327"/>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cs typeface="Helvetica Light"/>
              </a:rPr>
              <a:t>Editor</a:t>
            </a:r>
          </a:p>
        </p:txBody>
      </p:sp>
      <p:sp>
        <p:nvSpPr>
          <p:cNvPr id="15" name="Rounded Rectangle 14"/>
          <p:cNvSpPr/>
          <p:nvPr/>
        </p:nvSpPr>
        <p:spPr>
          <a:xfrm>
            <a:off x="500865" y="2799165"/>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cs typeface="Helvetica Light"/>
              </a:rPr>
              <a:t>Entry</a:t>
            </a:r>
          </a:p>
        </p:txBody>
      </p:sp>
      <p:sp>
        <p:nvSpPr>
          <p:cNvPr id="16" name="Rounded Rectangle 15"/>
          <p:cNvSpPr/>
          <p:nvPr/>
        </p:nvSpPr>
        <p:spPr>
          <a:xfrm>
            <a:off x="2830929" y="2799165"/>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cs typeface="Helvetica Light"/>
              </a:rPr>
              <a:t>Image</a:t>
            </a:r>
          </a:p>
        </p:txBody>
      </p:sp>
      <p:sp>
        <p:nvSpPr>
          <p:cNvPr id="17" name="Rounded Rectangle 16"/>
          <p:cNvSpPr/>
          <p:nvPr/>
        </p:nvSpPr>
        <p:spPr>
          <a:xfrm>
            <a:off x="5160993" y="2799165"/>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cs typeface="Helvetica Light"/>
              </a:rPr>
              <a:t>Label</a:t>
            </a:r>
          </a:p>
        </p:txBody>
      </p:sp>
      <p:sp>
        <p:nvSpPr>
          <p:cNvPr id="18" name="Rounded Rectangle 17"/>
          <p:cNvSpPr/>
          <p:nvPr/>
        </p:nvSpPr>
        <p:spPr>
          <a:xfrm>
            <a:off x="7491057" y="2799165"/>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cs typeface="Helvetica Light"/>
              </a:rPr>
              <a:t>ListView</a:t>
            </a:r>
            <a:endParaRPr lang="en-US" dirty="0">
              <a:solidFill>
                <a:schemeClr val="bg1"/>
              </a:solidFill>
              <a:cs typeface="Helvetica Light"/>
            </a:endParaRPr>
          </a:p>
        </p:txBody>
      </p:sp>
      <p:sp>
        <p:nvSpPr>
          <p:cNvPr id="19" name="Rounded Rectangle 18"/>
          <p:cNvSpPr/>
          <p:nvPr/>
        </p:nvSpPr>
        <p:spPr>
          <a:xfrm>
            <a:off x="9821119" y="2799165"/>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cs typeface="Helvetica Light"/>
              </a:rPr>
              <a:t>Map</a:t>
            </a:r>
          </a:p>
        </p:txBody>
      </p:sp>
      <p:sp>
        <p:nvSpPr>
          <p:cNvPr id="20" name="Rounded Rectangle 19"/>
          <p:cNvSpPr/>
          <p:nvPr/>
        </p:nvSpPr>
        <p:spPr>
          <a:xfrm>
            <a:off x="500865" y="3745005"/>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cs typeface="Helvetica Light"/>
              </a:rPr>
              <a:t>OpenGLView</a:t>
            </a:r>
            <a:endParaRPr lang="en-US" dirty="0">
              <a:solidFill>
                <a:schemeClr val="bg1"/>
              </a:solidFill>
              <a:cs typeface="Helvetica Light"/>
            </a:endParaRPr>
          </a:p>
        </p:txBody>
      </p:sp>
      <p:sp>
        <p:nvSpPr>
          <p:cNvPr id="21" name="Rounded Rectangle 20"/>
          <p:cNvSpPr/>
          <p:nvPr/>
        </p:nvSpPr>
        <p:spPr>
          <a:xfrm>
            <a:off x="2830929" y="3745005"/>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cs typeface="Helvetica Light"/>
              </a:rPr>
              <a:t>Picker</a:t>
            </a:r>
          </a:p>
        </p:txBody>
      </p:sp>
      <p:sp>
        <p:nvSpPr>
          <p:cNvPr id="22" name="Rounded Rectangle 21"/>
          <p:cNvSpPr/>
          <p:nvPr/>
        </p:nvSpPr>
        <p:spPr>
          <a:xfrm>
            <a:off x="5160993" y="3745005"/>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cs typeface="Helvetica Light"/>
              </a:rPr>
              <a:t>ProgressBar</a:t>
            </a:r>
            <a:endParaRPr lang="en-US" dirty="0">
              <a:solidFill>
                <a:schemeClr val="bg1"/>
              </a:solidFill>
              <a:cs typeface="Helvetica Light"/>
            </a:endParaRPr>
          </a:p>
        </p:txBody>
      </p:sp>
      <p:sp>
        <p:nvSpPr>
          <p:cNvPr id="23" name="Rounded Rectangle 22"/>
          <p:cNvSpPr/>
          <p:nvPr/>
        </p:nvSpPr>
        <p:spPr>
          <a:xfrm>
            <a:off x="7491057" y="3745005"/>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cs typeface="Helvetica Light"/>
              </a:rPr>
              <a:t>SearchBar</a:t>
            </a:r>
            <a:endParaRPr lang="en-US" dirty="0">
              <a:solidFill>
                <a:schemeClr val="bg1"/>
              </a:solidFill>
              <a:cs typeface="Helvetica Light"/>
            </a:endParaRPr>
          </a:p>
        </p:txBody>
      </p:sp>
      <p:sp>
        <p:nvSpPr>
          <p:cNvPr id="24" name="Rounded Rectangle 23"/>
          <p:cNvSpPr/>
          <p:nvPr/>
        </p:nvSpPr>
        <p:spPr>
          <a:xfrm>
            <a:off x="9821119" y="3745005"/>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cs typeface="Helvetica Light"/>
              </a:rPr>
              <a:t>Slider</a:t>
            </a:r>
          </a:p>
        </p:txBody>
      </p:sp>
      <p:sp>
        <p:nvSpPr>
          <p:cNvPr id="25" name="Rounded Rectangle 24"/>
          <p:cNvSpPr/>
          <p:nvPr/>
        </p:nvSpPr>
        <p:spPr>
          <a:xfrm>
            <a:off x="500865" y="4690844"/>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cs typeface="Helvetica Light"/>
              </a:rPr>
              <a:t>Stepper</a:t>
            </a:r>
          </a:p>
        </p:txBody>
      </p:sp>
      <p:sp>
        <p:nvSpPr>
          <p:cNvPr id="26" name="Rounded Rectangle 25"/>
          <p:cNvSpPr/>
          <p:nvPr/>
        </p:nvSpPr>
        <p:spPr>
          <a:xfrm>
            <a:off x="2830929" y="4690844"/>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cs typeface="Helvetica Light"/>
              </a:rPr>
              <a:t>TableView</a:t>
            </a:r>
            <a:endParaRPr lang="en-US" dirty="0">
              <a:solidFill>
                <a:schemeClr val="bg1"/>
              </a:solidFill>
              <a:cs typeface="Helvetica Light"/>
            </a:endParaRPr>
          </a:p>
        </p:txBody>
      </p:sp>
      <p:sp>
        <p:nvSpPr>
          <p:cNvPr id="27" name="Rounded Rectangle 26"/>
          <p:cNvSpPr/>
          <p:nvPr/>
        </p:nvSpPr>
        <p:spPr>
          <a:xfrm>
            <a:off x="5160993" y="4690844"/>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cs typeface="Helvetica Light"/>
              </a:rPr>
              <a:t>TimePicker</a:t>
            </a:r>
            <a:endParaRPr lang="en-US" dirty="0">
              <a:solidFill>
                <a:schemeClr val="bg1"/>
              </a:solidFill>
              <a:cs typeface="Helvetica Light"/>
            </a:endParaRPr>
          </a:p>
        </p:txBody>
      </p:sp>
      <p:sp>
        <p:nvSpPr>
          <p:cNvPr id="28" name="Rounded Rectangle 27"/>
          <p:cNvSpPr/>
          <p:nvPr/>
        </p:nvSpPr>
        <p:spPr>
          <a:xfrm>
            <a:off x="7491057" y="4698642"/>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cs typeface="Helvetica Light"/>
              </a:rPr>
              <a:t>WebView</a:t>
            </a:r>
            <a:endParaRPr lang="en-US" dirty="0">
              <a:solidFill>
                <a:schemeClr val="bg1"/>
              </a:solidFill>
              <a:cs typeface="Helvetica Light"/>
            </a:endParaRPr>
          </a:p>
        </p:txBody>
      </p:sp>
      <p:sp>
        <p:nvSpPr>
          <p:cNvPr id="29" name="Rounded Rectangle 28"/>
          <p:cNvSpPr/>
          <p:nvPr/>
        </p:nvSpPr>
        <p:spPr>
          <a:xfrm>
            <a:off x="9821119" y="4698642"/>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cs typeface="Helvetica Light"/>
              </a:rPr>
              <a:t>EntryCell</a:t>
            </a:r>
            <a:endParaRPr lang="en-US" dirty="0">
              <a:solidFill>
                <a:schemeClr val="bg1"/>
              </a:solidFill>
              <a:cs typeface="Helvetica Light"/>
            </a:endParaRPr>
          </a:p>
        </p:txBody>
      </p:sp>
      <p:sp>
        <p:nvSpPr>
          <p:cNvPr id="30" name="Rounded Rectangle 29"/>
          <p:cNvSpPr/>
          <p:nvPr/>
        </p:nvSpPr>
        <p:spPr>
          <a:xfrm>
            <a:off x="500865" y="5636684"/>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cs typeface="Helvetica Light"/>
              </a:rPr>
              <a:t>ImageCell</a:t>
            </a:r>
            <a:endParaRPr lang="en-US" dirty="0">
              <a:solidFill>
                <a:schemeClr val="bg1"/>
              </a:solidFill>
              <a:cs typeface="Helvetica Light"/>
            </a:endParaRPr>
          </a:p>
        </p:txBody>
      </p:sp>
      <p:sp>
        <p:nvSpPr>
          <p:cNvPr id="31" name="Rounded Rectangle 30"/>
          <p:cNvSpPr/>
          <p:nvPr/>
        </p:nvSpPr>
        <p:spPr>
          <a:xfrm>
            <a:off x="2830929" y="5636684"/>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cs typeface="Helvetica Light"/>
              </a:rPr>
              <a:t>SwitchCell</a:t>
            </a:r>
            <a:endParaRPr lang="en-US" dirty="0">
              <a:solidFill>
                <a:schemeClr val="bg1"/>
              </a:solidFill>
              <a:cs typeface="Helvetica Light"/>
            </a:endParaRPr>
          </a:p>
        </p:txBody>
      </p:sp>
      <p:sp>
        <p:nvSpPr>
          <p:cNvPr id="32" name="Rounded Rectangle 31"/>
          <p:cNvSpPr/>
          <p:nvPr/>
        </p:nvSpPr>
        <p:spPr>
          <a:xfrm>
            <a:off x="5160993" y="5636684"/>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cs typeface="Helvetica Light"/>
              </a:rPr>
              <a:t>TextCell</a:t>
            </a:r>
            <a:endParaRPr lang="en-US" dirty="0">
              <a:solidFill>
                <a:schemeClr val="bg1"/>
              </a:solidFill>
              <a:cs typeface="Helvetica Light"/>
            </a:endParaRPr>
          </a:p>
        </p:txBody>
      </p:sp>
      <p:sp>
        <p:nvSpPr>
          <p:cNvPr id="33" name="Rounded Rectangle 32"/>
          <p:cNvSpPr/>
          <p:nvPr/>
        </p:nvSpPr>
        <p:spPr>
          <a:xfrm>
            <a:off x="7491057" y="5636684"/>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cs typeface="Helvetica Light"/>
              </a:rPr>
              <a:t>ViewCell</a:t>
            </a:r>
            <a:endParaRPr lang="en-US" dirty="0">
              <a:solidFill>
                <a:schemeClr val="bg1"/>
              </a:solidFill>
              <a:cs typeface="Helvetica Light"/>
            </a:endParaRPr>
          </a:p>
        </p:txBody>
      </p:sp>
      <p:sp>
        <p:nvSpPr>
          <p:cNvPr id="5" name="Title 4"/>
          <p:cNvSpPr>
            <a:spLocks noGrp="1"/>
          </p:cNvSpPr>
          <p:nvPr>
            <p:ph type="title"/>
          </p:nvPr>
        </p:nvSpPr>
        <p:spPr/>
        <p:txBody>
          <a:bodyPr/>
          <a:lstStyle/>
          <a:p>
            <a:r>
              <a:rPr lang="en-US" dirty="0"/>
              <a:t>Controls</a:t>
            </a:r>
          </a:p>
        </p:txBody>
      </p:sp>
    </p:spTree>
    <p:extLst>
      <p:ext uri="{BB962C8B-B14F-4D97-AF65-F5344CB8AC3E}">
        <p14:creationId xmlns:p14="http://schemas.microsoft.com/office/powerpoint/2010/main" val="100820542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48139" y="294677"/>
            <a:ext cx="11887454" cy="918032"/>
          </a:xfrm>
        </p:spPr>
        <p:txBody>
          <a:bodyPr/>
          <a:lstStyle/>
          <a:p>
            <a:r>
              <a:rPr lang="en-US" dirty="0" err="1">
                <a:solidFill>
                  <a:schemeClr val="bg1"/>
                </a:solidFill>
              </a:rPr>
              <a:t>Xamarin.Forms</a:t>
            </a:r>
            <a:r>
              <a:rPr lang="en-US" dirty="0">
                <a:solidFill>
                  <a:schemeClr val="bg1"/>
                </a:solidFill>
              </a:rPr>
              <a:t> Ecosystem</a:t>
            </a:r>
          </a:p>
        </p:txBody>
      </p:sp>
      <p:grpSp>
        <p:nvGrpSpPr>
          <p:cNvPr id="2" name="Group 1"/>
          <p:cNvGrpSpPr/>
          <p:nvPr/>
        </p:nvGrpSpPr>
        <p:grpSpPr>
          <a:xfrm>
            <a:off x="390949" y="2420605"/>
            <a:ext cx="11656944" cy="3382220"/>
            <a:chOff x="388937" y="2881510"/>
            <a:chExt cx="11658598" cy="338270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88937" y="2881510"/>
              <a:ext cx="11620500" cy="18841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7038" y="4380110"/>
              <a:ext cx="11620497" cy="1884100"/>
            </a:xfrm>
            <a:prstGeom prst="rect">
              <a:avLst/>
            </a:prstGeom>
          </p:spPr>
        </p:pic>
      </p:grpSp>
    </p:spTree>
    <p:extLst>
      <p:ext uri="{BB962C8B-B14F-4D97-AF65-F5344CB8AC3E}">
        <p14:creationId xmlns:p14="http://schemas.microsoft.com/office/powerpoint/2010/main" val="161385700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1028651" y="932603"/>
          <a:ext cx="5850791" cy="5129322"/>
        </p:xfrm>
        <a:graphic>
          <a:graphicData uri="http://schemas.openxmlformats.org/drawingml/2006/table">
            <a:tbl>
              <a:tblPr firstRow="1" bandRow="1">
                <a:tableStyleId>{793D81CF-94F2-401A-BA57-92F5A7B2D0C5}</a:tableStyleId>
              </a:tblPr>
              <a:tblGrid>
                <a:gridCol w="2858013">
                  <a:extLst>
                    <a:ext uri="{9D8B030D-6E8A-4147-A177-3AD203B41FA5}">
                      <a16:colId xmlns:a16="http://schemas.microsoft.com/office/drawing/2014/main" val="20000"/>
                    </a:ext>
                  </a:extLst>
                </a:gridCol>
                <a:gridCol w="2992778">
                  <a:extLst>
                    <a:ext uri="{9D8B030D-6E8A-4147-A177-3AD203B41FA5}">
                      <a16:colId xmlns:a16="http://schemas.microsoft.com/office/drawing/2014/main" val="20001"/>
                    </a:ext>
                  </a:extLst>
                </a:gridCol>
              </a:tblGrid>
              <a:tr h="466302">
                <a:tc>
                  <a:txBody>
                    <a:bodyPr/>
                    <a:lstStyle/>
                    <a:p>
                      <a:r>
                        <a:rPr lang="en-US" sz="2200" dirty="0"/>
                        <a:t>Windows</a:t>
                      </a:r>
                    </a:p>
                  </a:txBody>
                  <a:tcPr marL="124347" marR="124347" marT="62174" marB="62174"/>
                </a:tc>
                <a:tc>
                  <a:txBody>
                    <a:bodyPr/>
                    <a:lstStyle/>
                    <a:p>
                      <a:r>
                        <a:rPr lang="en-US" sz="2200" dirty="0"/>
                        <a:t>Xamarin.Forms</a:t>
                      </a:r>
                    </a:p>
                  </a:txBody>
                  <a:tcPr marL="124347" marR="124347" marT="62174" marB="62174"/>
                </a:tc>
                <a:extLst>
                  <a:ext uri="{0D108BD9-81ED-4DB2-BD59-A6C34878D82A}">
                    <a16:rowId xmlns:a16="http://schemas.microsoft.com/office/drawing/2014/main" val="10000"/>
                  </a:ext>
                </a:extLst>
              </a:tr>
              <a:tr h="466302">
                <a:tc>
                  <a:txBody>
                    <a:bodyPr/>
                    <a:lstStyle/>
                    <a:p>
                      <a:r>
                        <a:rPr lang="en-US" sz="2200" dirty="0" err="1">
                          <a:solidFill>
                            <a:srgbClr val="FF0000"/>
                          </a:solidFill>
                        </a:rPr>
                        <a:t>StackPanel</a:t>
                      </a:r>
                      <a:endParaRPr lang="en-US" sz="2200" dirty="0">
                        <a:solidFill>
                          <a:srgbClr val="FF0000"/>
                        </a:solidFill>
                      </a:endParaRPr>
                    </a:p>
                  </a:txBody>
                  <a:tcPr marL="124347" marR="124347" marT="62174" marB="62174"/>
                </a:tc>
                <a:tc>
                  <a:txBody>
                    <a:bodyPr/>
                    <a:lstStyle/>
                    <a:p>
                      <a:r>
                        <a:rPr lang="en-US" sz="2200" dirty="0" err="1">
                          <a:solidFill>
                            <a:srgbClr val="FF0000"/>
                          </a:solidFill>
                        </a:rPr>
                        <a:t>StackLayout</a:t>
                      </a:r>
                      <a:endParaRPr lang="en-US" sz="2200" dirty="0">
                        <a:solidFill>
                          <a:srgbClr val="FF0000"/>
                        </a:solidFill>
                      </a:endParaRPr>
                    </a:p>
                  </a:txBody>
                  <a:tcPr marL="124347" marR="124347" marT="62174" marB="62174"/>
                </a:tc>
                <a:extLst>
                  <a:ext uri="{0D108BD9-81ED-4DB2-BD59-A6C34878D82A}">
                    <a16:rowId xmlns:a16="http://schemas.microsoft.com/office/drawing/2014/main" val="10001"/>
                  </a:ext>
                </a:extLst>
              </a:tr>
              <a:tr h="466302">
                <a:tc>
                  <a:txBody>
                    <a:bodyPr/>
                    <a:lstStyle/>
                    <a:p>
                      <a:r>
                        <a:rPr lang="en-US" sz="2200" dirty="0" err="1">
                          <a:solidFill>
                            <a:srgbClr val="FF0000"/>
                          </a:solidFill>
                        </a:rPr>
                        <a:t>TextBox</a:t>
                      </a:r>
                      <a:endParaRPr lang="en-US" sz="2200" dirty="0">
                        <a:solidFill>
                          <a:srgbClr val="FF0000"/>
                        </a:solidFill>
                      </a:endParaRPr>
                    </a:p>
                  </a:txBody>
                  <a:tcPr marL="124347" marR="124347" marT="62174" marB="62174"/>
                </a:tc>
                <a:tc>
                  <a:txBody>
                    <a:bodyPr/>
                    <a:lstStyle/>
                    <a:p>
                      <a:r>
                        <a:rPr lang="en-US" sz="2200" dirty="0">
                          <a:solidFill>
                            <a:srgbClr val="FF0000"/>
                          </a:solidFill>
                        </a:rPr>
                        <a:t>Entry</a:t>
                      </a:r>
                    </a:p>
                  </a:txBody>
                  <a:tcPr marL="124347" marR="124347" marT="62174" marB="62174"/>
                </a:tc>
                <a:extLst>
                  <a:ext uri="{0D108BD9-81ED-4DB2-BD59-A6C34878D82A}">
                    <a16:rowId xmlns:a16="http://schemas.microsoft.com/office/drawing/2014/main" val="10002"/>
                  </a:ext>
                </a:extLst>
              </a:tr>
              <a:tr h="466302">
                <a:tc>
                  <a:txBody>
                    <a:bodyPr/>
                    <a:lstStyle/>
                    <a:p>
                      <a:r>
                        <a:rPr lang="en-US" sz="2200" dirty="0" err="1">
                          <a:solidFill>
                            <a:srgbClr val="FF0000"/>
                          </a:solidFill>
                        </a:rPr>
                        <a:t>ListBox</a:t>
                      </a:r>
                      <a:endParaRPr lang="en-US" sz="2200" dirty="0">
                        <a:solidFill>
                          <a:srgbClr val="FF0000"/>
                        </a:solidFill>
                      </a:endParaRPr>
                    </a:p>
                  </a:txBody>
                  <a:tcPr marL="124347" marR="124347" marT="62174" marB="62174"/>
                </a:tc>
                <a:tc>
                  <a:txBody>
                    <a:bodyPr/>
                    <a:lstStyle/>
                    <a:p>
                      <a:r>
                        <a:rPr lang="en-US" sz="2200" dirty="0" err="1">
                          <a:solidFill>
                            <a:srgbClr val="FF0000"/>
                          </a:solidFill>
                        </a:rPr>
                        <a:t>ListView</a:t>
                      </a:r>
                      <a:endParaRPr lang="en-US" sz="2200" dirty="0">
                        <a:solidFill>
                          <a:srgbClr val="FF0000"/>
                        </a:solidFill>
                      </a:endParaRPr>
                    </a:p>
                  </a:txBody>
                  <a:tcPr marL="124347" marR="124347" marT="62174" marB="62174"/>
                </a:tc>
                <a:extLst>
                  <a:ext uri="{0D108BD9-81ED-4DB2-BD59-A6C34878D82A}">
                    <a16:rowId xmlns:a16="http://schemas.microsoft.com/office/drawing/2014/main" val="10003"/>
                  </a:ext>
                </a:extLst>
              </a:tr>
              <a:tr h="466302">
                <a:tc>
                  <a:txBody>
                    <a:bodyPr/>
                    <a:lstStyle/>
                    <a:p>
                      <a:r>
                        <a:rPr lang="en-US" sz="2200" dirty="0" err="1">
                          <a:solidFill>
                            <a:srgbClr val="FF0000"/>
                          </a:solidFill>
                        </a:rPr>
                        <a:t>CheckBox</a:t>
                      </a:r>
                      <a:endParaRPr lang="en-US" sz="2200" dirty="0">
                        <a:solidFill>
                          <a:srgbClr val="FF0000"/>
                        </a:solidFill>
                      </a:endParaRPr>
                    </a:p>
                  </a:txBody>
                  <a:tcPr marL="124347" marR="124347" marT="62174" marB="62174"/>
                </a:tc>
                <a:tc>
                  <a:txBody>
                    <a:bodyPr/>
                    <a:lstStyle/>
                    <a:p>
                      <a:r>
                        <a:rPr lang="en-US" sz="2200" dirty="0">
                          <a:solidFill>
                            <a:srgbClr val="FF0000"/>
                          </a:solidFill>
                        </a:rPr>
                        <a:t>Switch</a:t>
                      </a:r>
                    </a:p>
                  </a:txBody>
                  <a:tcPr marL="124347" marR="124347" marT="62174" marB="62174"/>
                </a:tc>
                <a:extLst>
                  <a:ext uri="{0D108BD9-81ED-4DB2-BD59-A6C34878D82A}">
                    <a16:rowId xmlns:a16="http://schemas.microsoft.com/office/drawing/2014/main" val="10004"/>
                  </a:ext>
                </a:extLst>
              </a:tr>
              <a:tr h="466302">
                <a:tc>
                  <a:txBody>
                    <a:bodyPr/>
                    <a:lstStyle/>
                    <a:p>
                      <a:r>
                        <a:rPr lang="en-US" sz="2200" dirty="0" err="1">
                          <a:solidFill>
                            <a:srgbClr val="FF0000"/>
                          </a:solidFill>
                        </a:rPr>
                        <a:t>ProgressBar</a:t>
                      </a:r>
                      <a:endParaRPr lang="en-US" sz="2200" dirty="0">
                        <a:solidFill>
                          <a:srgbClr val="FF0000"/>
                        </a:solidFill>
                      </a:endParaRPr>
                    </a:p>
                  </a:txBody>
                  <a:tcPr marL="124347" marR="124347" marT="62174" marB="62174"/>
                </a:tc>
                <a:tc>
                  <a:txBody>
                    <a:bodyPr/>
                    <a:lstStyle/>
                    <a:p>
                      <a:r>
                        <a:rPr lang="en-US" sz="2200" dirty="0" err="1">
                          <a:solidFill>
                            <a:srgbClr val="FF0000"/>
                          </a:solidFill>
                        </a:rPr>
                        <a:t>ActivityIndicator</a:t>
                      </a:r>
                      <a:endParaRPr lang="en-US" sz="2200" dirty="0">
                        <a:solidFill>
                          <a:srgbClr val="FF0000"/>
                        </a:solidFill>
                      </a:endParaRPr>
                    </a:p>
                  </a:txBody>
                  <a:tcPr marL="124347" marR="124347" marT="62174" marB="62174"/>
                </a:tc>
                <a:extLst>
                  <a:ext uri="{0D108BD9-81ED-4DB2-BD59-A6C34878D82A}">
                    <a16:rowId xmlns:a16="http://schemas.microsoft.com/office/drawing/2014/main" val="10005"/>
                  </a:ext>
                </a:extLst>
              </a:tr>
              <a:tr h="466302">
                <a:tc>
                  <a:txBody>
                    <a:bodyPr/>
                    <a:lstStyle/>
                    <a:p>
                      <a:r>
                        <a:rPr lang="en-US" sz="2200" dirty="0"/>
                        <a:t>Grid</a:t>
                      </a:r>
                    </a:p>
                  </a:txBody>
                  <a:tcPr marL="124347" marR="124347" marT="62174" marB="62174"/>
                </a:tc>
                <a:tc>
                  <a:txBody>
                    <a:bodyPr/>
                    <a:lstStyle/>
                    <a:p>
                      <a:r>
                        <a:rPr lang="en-US" sz="2200" dirty="0"/>
                        <a:t>Grid</a:t>
                      </a:r>
                    </a:p>
                  </a:txBody>
                  <a:tcPr marL="124347" marR="124347" marT="62174" marB="62174"/>
                </a:tc>
                <a:extLst>
                  <a:ext uri="{0D108BD9-81ED-4DB2-BD59-A6C34878D82A}">
                    <a16:rowId xmlns:a16="http://schemas.microsoft.com/office/drawing/2014/main" val="10006"/>
                  </a:ext>
                </a:extLst>
              </a:tr>
              <a:tr h="466302">
                <a:tc>
                  <a:txBody>
                    <a:bodyPr/>
                    <a:lstStyle/>
                    <a:p>
                      <a:r>
                        <a:rPr lang="en-US" sz="2200" dirty="0"/>
                        <a:t>Label</a:t>
                      </a:r>
                    </a:p>
                  </a:txBody>
                  <a:tcPr marL="124347" marR="124347" marT="62174" marB="62174"/>
                </a:tc>
                <a:tc>
                  <a:txBody>
                    <a:bodyPr/>
                    <a:lstStyle/>
                    <a:p>
                      <a:r>
                        <a:rPr lang="en-US" sz="2200" dirty="0"/>
                        <a:t>Label</a:t>
                      </a:r>
                    </a:p>
                  </a:txBody>
                  <a:tcPr marL="124347" marR="124347" marT="62174" marB="62174"/>
                </a:tc>
                <a:extLst>
                  <a:ext uri="{0D108BD9-81ED-4DB2-BD59-A6C34878D82A}">
                    <a16:rowId xmlns:a16="http://schemas.microsoft.com/office/drawing/2014/main" val="10007"/>
                  </a:ext>
                </a:extLst>
              </a:tr>
              <a:tr h="466302">
                <a:tc>
                  <a:txBody>
                    <a:bodyPr/>
                    <a:lstStyle/>
                    <a:p>
                      <a:r>
                        <a:rPr lang="en-US" sz="2200" dirty="0"/>
                        <a:t>Button</a:t>
                      </a:r>
                    </a:p>
                  </a:txBody>
                  <a:tcPr marL="124347" marR="124347" marT="62174" marB="62174"/>
                </a:tc>
                <a:tc>
                  <a:txBody>
                    <a:bodyPr/>
                    <a:lstStyle/>
                    <a:p>
                      <a:r>
                        <a:rPr lang="en-US" sz="2200" dirty="0"/>
                        <a:t>Button</a:t>
                      </a:r>
                    </a:p>
                  </a:txBody>
                  <a:tcPr marL="124347" marR="124347" marT="62174" marB="62174"/>
                </a:tc>
                <a:extLst>
                  <a:ext uri="{0D108BD9-81ED-4DB2-BD59-A6C34878D82A}">
                    <a16:rowId xmlns:a16="http://schemas.microsoft.com/office/drawing/2014/main" val="10008"/>
                  </a:ext>
                </a:extLst>
              </a:tr>
              <a:tr h="466302">
                <a:tc>
                  <a:txBody>
                    <a:bodyPr/>
                    <a:lstStyle/>
                    <a:p>
                      <a:r>
                        <a:rPr lang="en-US" sz="2200" dirty="0"/>
                        <a:t>Image</a:t>
                      </a:r>
                    </a:p>
                  </a:txBody>
                  <a:tcPr marL="124347" marR="124347" marT="62174" marB="62174"/>
                </a:tc>
                <a:tc>
                  <a:txBody>
                    <a:bodyPr/>
                    <a:lstStyle/>
                    <a:p>
                      <a:r>
                        <a:rPr lang="en-US" sz="2200" dirty="0"/>
                        <a:t>Image</a:t>
                      </a:r>
                    </a:p>
                  </a:txBody>
                  <a:tcPr marL="124347" marR="124347" marT="62174" marB="62174"/>
                </a:tc>
                <a:extLst>
                  <a:ext uri="{0D108BD9-81ED-4DB2-BD59-A6C34878D82A}">
                    <a16:rowId xmlns:a16="http://schemas.microsoft.com/office/drawing/2014/main" val="10009"/>
                  </a:ext>
                </a:extLst>
              </a:tr>
              <a:tr h="466302">
                <a:tc>
                  <a:txBody>
                    <a:bodyPr/>
                    <a:lstStyle/>
                    <a:p>
                      <a:r>
                        <a:rPr lang="en-US" sz="2200" dirty="0"/>
                        <a:t>Date/</a:t>
                      </a:r>
                      <a:r>
                        <a:rPr lang="en-US" sz="2200" dirty="0" err="1"/>
                        <a:t>TimePicker</a:t>
                      </a:r>
                      <a:endParaRPr lang="en-US" sz="2200" dirty="0"/>
                    </a:p>
                  </a:txBody>
                  <a:tcPr marL="124347" marR="124347" marT="62174" marB="62174"/>
                </a:tc>
                <a:tc>
                  <a:txBody>
                    <a:bodyPr/>
                    <a:lstStyle/>
                    <a:p>
                      <a:r>
                        <a:rPr lang="en-US" sz="2200" dirty="0"/>
                        <a:t>Date/</a:t>
                      </a:r>
                      <a:r>
                        <a:rPr lang="en-US" sz="2200" dirty="0" err="1"/>
                        <a:t>TimePicker</a:t>
                      </a:r>
                      <a:endParaRPr lang="en-US" sz="2200" dirty="0"/>
                    </a:p>
                  </a:txBody>
                  <a:tcPr marL="124347" marR="124347" marT="62174" marB="62174"/>
                </a:tc>
                <a:extLst>
                  <a:ext uri="{0D108BD9-81ED-4DB2-BD59-A6C34878D82A}">
                    <a16:rowId xmlns:a16="http://schemas.microsoft.com/office/drawing/2014/main" val="10010"/>
                  </a:ext>
                </a:extLst>
              </a:tr>
            </a:tbl>
          </a:graphicData>
        </a:graphic>
      </p:graphicFrame>
      <p:sp>
        <p:nvSpPr>
          <p:cNvPr id="5" name="Title 4"/>
          <p:cNvSpPr>
            <a:spLocks noGrp="1"/>
          </p:cNvSpPr>
          <p:nvPr>
            <p:ph type="title"/>
          </p:nvPr>
        </p:nvSpPr>
        <p:spPr>
          <a:xfrm>
            <a:off x="7410421" y="2647263"/>
            <a:ext cx="4415044" cy="1700001"/>
          </a:xfrm>
        </p:spPr>
        <p:txBody>
          <a:bodyPr/>
          <a:lstStyle/>
          <a:p>
            <a:r>
              <a:rPr lang="en-US" dirty="0"/>
              <a:t>Control Comparison</a:t>
            </a:r>
          </a:p>
        </p:txBody>
      </p:sp>
    </p:spTree>
    <p:extLst>
      <p:ext uri="{BB962C8B-B14F-4D97-AF65-F5344CB8AC3E}">
        <p14:creationId xmlns:p14="http://schemas.microsoft.com/office/powerpoint/2010/main" val="1376187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DevDays">
      <a:dk1>
        <a:srgbClr val="505050"/>
      </a:dk1>
      <a:lt1>
        <a:srgbClr val="FFFFFF"/>
      </a:lt1>
      <a:dk2>
        <a:srgbClr val="0078D7"/>
      </a:dk2>
      <a:lt2>
        <a:srgbClr val="00BCF2"/>
      </a:lt2>
      <a:accent1>
        <a:srgbClr val="0177D6"/>
      </a:accent1>
      <a:accent2>
        <a:srgbClr val="01188E"/>
      </a:accent2>
      <a:accent3>
        <a:srgbClr val="5B2C90"/>
      </a:accent3>
      <a:accent4>
        <a:srgbClr val="5C105C"/>
      </a:accent4>
      <a:accent5>
        <a:srgbClr val="B3269D"/>
      </a:accent5>
      <a:accent6>
        <a:srgbClr val="31135A"/>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1.potx" id="{CA9BE438-1B0F-41E9-BD34-9780A77D52B5}" vid="{6EB7C265-9C81-4626-BD14-B5A4426B07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56C01790-DA4D-4818-AE1B-3BB0877892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microsoft.com/office/2006/documentManagement/types"/>
    <ds:schemaRef ds:uri="http://schemas.microsoft.com/office/2006/metadata/properties"/>
    <ds:schemaRef ds:uri="630a2e83-186a-4a0f-ab27-bee8a8096abc"/>
    <ds:schemaRef ds:uri="http://purl.org/dc/elements/1.1/"/>
    <ds:schemaRef ds:uri="http://www.w3.org/XML/1998/namespace"/>
    <ds:schemaRef ds:uri="http://schemas.microsoft.com/office/infopath/2007/PartnerControls"/>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Brand_template_16-9_Business_BLUE_2016_1</Template>
  <TotalTime>18</TotalTime>
  <Words>825</Words>
  <Application>Microsoft Office PowerPoint</Application>
  <PresentationFormat>Custom</PresentationFormat>
  <Paragraphs>196</Paragraphs>
  <Slides>19</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Calibri</vt:lpstr>
      <vt:lpstr>Consolas</vt:lpstr>
      <vt:lpstr>Helvetica</vt:lpstr>
      <vt:lpstr>Helvetica Light</vt:lpstr>
      <vt:lpstr>Segoe UI</vt:lpstr>
      <vt:lpstr>Segoe UI Light</vt:lpstr>
      <vt:lpstr>Wingdings</vt:lpstr>
      <vt:lpstr>WHITE TEMPLATE</vt:lpstr>
      <vt:lpstr>PowerPoint Presentation</vt:lpstr>
      <vt:lpstr>Cross-Platform Native User Interfaces with Xamarin.Forms</vt:lpstr>
      <vt:lpstr>Meet Xamarin.Forms</vt:lpstr>
      <vt:lpstr>Xamarin + Xamarin.Forms</vt:lpstr>
      <vt:lpstr>What’s included</vt:lpstr>
      <vt:lpstr>Layouts</vt:lpstr>
      <vt:lpstr>Controls</vt:lpstr>
      <vt:lpstr>Xamarin.Forms Ecosystem</vt:lpstr>
      <vt:lpstr>Control Comparison</vt:lpstr>
      <vt:lpstr>PowerPoint Presentation</vt:lpstr>
      <vt:lpstr>PowerPoint Presentation</vt:lpstr>
      <vt:lpstr>Native UI from shared code</vt:lpstr>
      <vt:lpstr>PowerPoint Presentation</vt:lpstr>
      <vt:lpstr>Xamarin.Forms is Open Source!</vt:lpstr>
      <vt:lpstr>XAML Previewer</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Chris Geymont</dc:creator>
  <cp:keywords/>
  <dc:description>Template: Maryfj_x000d_
Formatting:_x000d_
Audience Type:</dc:description>
  <cp:lastModifiedBy>Akram, Naweed</cp:lastModifiedBy>
  <cp:revision>13</cp:revision>
  <dcterms:created xsi:type="dcterms:W3CDTF">2017-02-22T22:03:09Z</dcterms:created>
  <dcterms:modified xsi:type="dcterms:W3CDTF">2017-05-08T09:06:08Z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